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1" r:id="rId2"/>
    <p:sldId id="260" r:id="rId3"/>
    <p:sldId id="257" r:id="rId4"/>
    <p:sldId id="258" r:id="rId5"/>
    <p:sldId id="259" r:id="rId6"/>
    <p:sldId id="2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2184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0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7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2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75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7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02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B76D56A-67AF-4EC7-B759-EBD38D8C7407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23FB962-90E4-4CB0-BC81-6F8574BD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97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3E83A4-5366-42B8-9E9E-2378A944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6FA664-001A-4DAF-9837-CCBCD5DAE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6A9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90211-6181-401C-B590-1536617B0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34836" r="17028" b="13824"/>
          <a:stretch/>
        </p:blipFill>
        <p:spPr>
          <a:xfrm>
            <a:off x="328188" y="401955"/>
            <a:ext cx="11535623" cy="60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0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5CC7642-147C-4751-9A46-185183B96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BAF3BF-7648-4400-8BBB-E158F168CD20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9"/>
                    </a14:imgEffect>
                    <a14:imgEffect>
                      <a14:saturation sat="110000"/>
                    </a14:imgEffect>
                    <a14:imgEffect>
                      <a14:brightnessContrast bright="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" b="30295"/>
          <a:stretch/>
        </p:blipFill>
        <p:spPr>
          <a:xfrm>
            <a:off x="643467" y="245533"/>
            <a:ext cx="10905066" cy="6366933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35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1D3CC-3BEC-4C19-B3F3-EF180D35F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19030" r="20706" b="12856"/>
          <a:stretch/>
        </p:blipFill>
        <p:spPr>
          <a:xfrm>
            <a:off x="5710680" y="873916"/>
            <a:ext cx="5797829" cy="5172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5399C-0112-4AE0-89C1-17A5EF81E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23139"/>
          <a:stretch/>
        </p:blipFill>
        <p:spPr>
          <a:xfrm>
            <a:off x="780939" y="872130"/>
            <a:ext cx="4672929" cy="51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6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70851-43F6-4919-9C16-E9C086718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4000"/>
                    </a14:imgEffect>
                    <a14:imgEffect>
                      <a14:brightnessContrast bright="1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8" r="1" b="2787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4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6DDB2-9D70-47F9-AD1E-661703DEF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6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38" t="13968" r="15867" b="17917"/>
          <a:stretch/>
        </p:blipFill>
        <p:spPr>
          <a:xfrm>
            <a:off x="5845868" y="642574"/>
            <a:ext cx="5561042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BE7A25-602A-4E6B-9516-2AB401A70F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9370" r="16423" b="9396"/>
          <a:stretch/>
        </p:blipFill>
        <p:spPr>
          <a:xfrm>
            <a:off x="785090" y="642574"/>
            <a:ext cx="4728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9E99C9-DE8D-482B-BEA8-21FBBC4F9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" b="10861"/>
          <a:stretch/>
        </p:blipFill>
        <p:spPr>
          <a:xfrm>
            <a:off x="641879" y="642574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45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Fryer</dc:creator>
  <cp:lastModifiedBy>Shane Fryer</cp:lastModifiedBy>
  <cp:revision>4</cp:revision>
  <dcterms:created xsi:type="dcterms:W3CDTF">2018-10-17T23:31:50Z</dcterms:created>
  <dcterms:modified xsi:type="dcterms:W3CDTF">2018-10-18T00:13:49Z</dcterms:modified>
</cp:coreProperties>
</file>