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3" r:id="rId2"/>
  </p:sldMasterIdLst>
  <p:notesMasterIdLst>
    <p:notesMasterId r:id="rId35"/>
  </p:notesMasterIdLst>
  <p:sldIdLst>
    <p:sldId id="306" r:id="rId3"/>
    <p:sldId id="313" r:id="rId4"/>
    <p:sldId id="368" r:id="rId5"/>
    <p:sldId id="369" r:id="rId6"/>
    <p:sldId id="278" r:id="rId7"/>
    <p:sldId id="367" r:id="rId8"/>
    <p:sldId id="320" r:id="rId9"/>
    <p:sldId id="364" r:id="rId10"/>
    <p:sldId id="340" r:id="rId11"/>
    <p:sldId id="388" r:id="rId12"/>
    <p:sldId id="497" r:id="rId13"/>
    <p:sldId id="354" r:id="rId14"/>
    <p:sldId id="355" r:id="rId15"/>
    <p:sldId id="357" r:id="rId16"/>
    <p:sldId id="257" r:id="rId17"/>
    <p:sldId id="485" r:id="rId18"/>
    <p:sldId id="486" r:id="rId19"/>
    <p:sldId id="491" r:id="rId20"/>
    <p:sldId id="489" r:id="rId21"/>
    <p:sldId id="496" r:id="rId22"/>
    <p:sldId id="304" r:id="rId23"/>
    <p:sldId id="321" r:id="rId24"/>
    <p:sldId id="499" r:id="rId25"/>
    <p:sldId id="500" r:id="rId26"/>
    <p:sldId id="501" r:id="rId27"/>
    <p:sldId id="363" r:id="rId28"/>
    <p:sldId id="362" r:id="rId29"/>
    <p:sldId id="498" r:id="rId30"/>
    <p:sldId id="323" r:id="rId31"/>
    <p:sldId id="324" r:id="rId32"/>
    <p:sldId id="288" r:id="rId33"/>
    <p:sldId id="325" r:id="rId34"/>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ke Dick" initials="JD" lastIdx="5" clrIdx="0">
    <p:extLst>
      <p:ext uri="{19B8F6BF-5375-455C-9EA6-DF929625EA0E}">
        <p15:presenceInfo xmlns:p15="http://schemas.microsoft.com/office/powerpoint/2012/main" userId="S::jdick@agri.nv.gov::c989f66a-0843-4eac-90ce-55b008143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9F5"/>
    <a:srgbClr val="009A35"/>
    <a:srgbClr val="8C8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930A49-7B47-458F-B9A9-3FF9DF90C840}" v="25" dt="2024-03-04T23:01:06.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1128" autoAdjust="0"/>
  </p:normalViewPr>
  <p:slideViewPr>
    <p:cSldViewPr snapToGrid="0" snapToObjects="1">
      <p:cViewPr varScale="1">
        <p:scale>
          <a:sx n="103" d="100"/>
          <a:sy n="103" d="100"/>
        </p:scale>
        <p:origin x="181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e Dick" userId="c989f66a-0843-4eac-90ce-55b008143a25" providerId="ADAL" clId="{E6930A49-7B47-458F-B9A9-3FF9DF90C840}"/>
    <pc:docChg chg="undo custSel addSld delSld modSld sldOrd">
      <pc:chgData name="Jake Dick" userId="c989f66a-0843-4eac-90ce-55b008143a25" providerId="ADAL" clId="{E6930A49-7B47-458F-B9A9-3FF9DF90C840}" dt="2024-03-04T23:26:46.948" v="2019"/>
      <pc:docMkLst>
        <pc:docMk/>
      </pc:docMkLst>
      <pc:sldChg chg="add">
        <pc:chgData name="Jake Dick" userId="c989f66a-0843-4eac-90ce-55b008143a25" providerId="ADAL" clId="{E6930A49-7B47-458F-B9A9-3FF9DF90C840}" dt="2024-03-04T22:01:48.211" v="360"/>
        <pc:sldMkLst>
          <pc:docMk/>
          <pc:sldMk cId="1154786386" sldId="257"/>
        </pc:sldMkLst>
      </pc:sldChg>
      <pc:sldChg chg="del">
        <pc:chgData name="Jake Dick" userId="c989f66a-0843-4eac-90ce-55b008143a25" providerId="ADAL" clId="{E6930A49-7B47-458F-B9A9-3FF9DF90C840}" dt="2024-03-04T21:46:55.609" v="135" actId="47"/>
        <pc:sldMkLst>
          <pc:docMk/>
          <pc:sldMk cId="0" sldId="267"/>
        </pc:sldMkLst>
      </pc:sldChg>
      <pc:sldChg chg="del">
        <pc:chgData name="Jake Dick" userId="c989f66a-0843-4eac-90ce-55b008143a25" providerId="ADAL" clId="{E6930A49-7B47-458F-B9A9-3FF9DF90C840}" dt="2024-03-04T21:46:40.897" v="132" actId="47"/>
        <pc:sldMkLst>
          <pc:docMk/>
          <pc:sldMk cId="0" sldId="271"/>
        </pc:sldMkLst>
      </pc:sldChg>
      <pc:sldChg chg="del">
        <pc:chgData name="Jake Dick" userId="c989f66a-0843-4eac-90ce-55b008143a25" providerId="ADAL" clId="{E6930A49-7B47-458F-B9A9-3FF9DF90C840}" dt="2024-03-04T21:46:06.787" v="129" actId="47"/>
        <pc:sldMkLst>
          <pc:docMk/>
          <pc:sldMk cId="0" sldId="276"/>
        </pc:sldMkLst>
      </pc:sldChg>
      <pc:sldChg chg="modSp mod">
        <pc:chgData name="Jake Dick" userId="c989f66a-0843-4eac-90ce-55b008143a25" providerId="ADAL" clId="{E6930A49-7B47-458F-B9A9-3FF9DF90C840}" dt="2024-03-04T22:57:39.959" v="2003" actId="207"/>
        <pc:sldMkLst>
          <pc:docMk/>
          <pc:sldMk cId="1001850843" sldId="278"/>
        </pc:sldMkLst>
        <pc:spChg chg="mod">
          <ac:chgData name="Jake Dick" userId="c989f66a-0843-4eac-90ce-55b008143a25" providerId="ADAL" clId="{E6930A49-7B47-458F-B9A9-3FF9DF90C840}" dt="2024-03-04T22:57:39.959" v="2003" actId="207"/>
          <ac:spMkLst>
            <pc:docMk/>
            <pc:sldMk cId="1001850843" sldId="278"/>
            <ac:spMk id="40962" creationId="{C2457DC4-82E4-461D-BD6F-07F79E0BAF7F}"/>
          </ac:spMkLst>
        </pc:spChg>
      </pc:sldChg>
      <pc:sldChg chg="del">
        <pc:chgData name="Jake Dick" userId="c989f66a-0843-4eac-90ce-55b008143a25" providerId="ADAL" clId="{E6930A49-7B47-458F-B9A9-3FF9DF90C840}" dt="2024-03-04T21:46:46.661" v="133" actId="47"/>
        <pc:sldMkLst>
          <pc:docMk/>
          <pc:sldMk cId="0" sldId="279"/>
        </pc:sldMkLst>
      </pc:sldChg>
      <pc:sldChg chg="del">
        <pc:chgData name="Jake Dick" userId="c989f66a-0843-4eac-90ce-55b008143a25" providerId="ADAL" clId="{E6930A49-7B47-458F-B9A9-3FF9DF90C840}" dt="2024-03-04T21:46:39.477" v="131" actId="47"/>
        <pc:sldMkLst>
          <pc:docMk/>
          <pc:sldMk cId="0" sldId="280"/>
        </pc:sldMkLst>
      </pc:sldChg>
      <pc:sldChg chg="del">
        <pc:chgData name="Jake Dick" userId="c989f66a-0843-4eac-90ce-55b008143a25" providerId="ADAL" clId="{E6930A49-7B47-458F-B9A9-3FF9DF90C840}" dt="2024-03-04T21:46:49.016" v="134" actId="47"/>
        <pc:sldMkLst>
          <pc:docMk/>
          <pc:sldMk cId="0" sldId="281"/>
        </pc:sldMkLst>
      </pc:sldChg>
      <pc:sldChg chg="add del">
        <pc:chgData name="Jake Dick" userId="c989f66a-0843-4eac-90ce-55b008143a25" providerId="ADAL" clId="{E6930A49-7B47-458F-B9A9-3FF9DF90C840}" dt="2024-03-04T22:19:29.565" v="407" actId="47"/>
        <pc:sldMkLst>
          <pc:docMk/>
          <pc:sldMk cId="0" sldId="282"/>
        </pc:sldMkLst>
      </pc:sldChg>
      <pc:sldChg chg="add del">
        <pc:chgData name="Jake Dick" userId="c989f66a-0843-4eac-90ce-55b008143a25" providerId="ADAL" clId="{E6930A49-7B47-458F-B9A9-3FF9DF90C840}" dt="2024-03-04T22:19:30.918" v="408" actId="47"/>
        <pc:sldMkLst>
          <pc:docMk/>
          <pc:sldMk cId="0" sldId="283"/>
        </pc:sldMkLst>
      </pc:sldChg>
      <pc:sldChg chg="del">
        <pc:chgData name="Jake Dick" userId="c989f66a-0843-4eac-90ce-55b008143a25" providerId="ADAL" clId="{E6930A49-7B47-458F-B9A9-3FF9DF90C840}" dt="2024-03-04T22:19:31.701" v="409" actId="47"/>
        <pc:sldMkLst>
          <pc:docMk/>
          <pc:sldMk cId="0" sldId="284"/>
        </pc:sldMkLst>
      </pc:sldChg>
      <pc:sldChg chg="del">
        <pc:chgData name="Jake Dick" userId="c989f66a-0843-4eac-90ce-55b008143a25" providerId="ADAL" clId="{E6930A49-7B47-458F-B9A9-3FF9DF90C840}" dt="2024-03-04T21:55:25.393" v="306" actId="47"/>
        <pc:sldMkLst>
          <pc:docMk/>
          <pc:sldMk cId="0" sldId="285"/>
        </pc:sldMkLst>
      </pc:sldChg>
      <pc:sldChg chg="del ord">
        <pc:chgData name="Jake Dick" userId="c989f66a-0843-4eac-90ce-55b008143a25" providerId="ADAL" clId="{E6930A49-7B47-458F-B9A9-3FF9DF90C840}" dt="2024-03-04T23:01:03.232" v="2014" actId="2696"/>
        <pc:sldMkLst>
          <pc:docMk/>
          <pc:sldMk cId="0" sldId="288"/>
        </pc:sldMkLst>
      </pc:sldChg>
      <pc:sldChg chg="add">
        <pc:chgData name="Jake Dick" userId="c989f66a-0843-4eac-90ce-55b008143a25" providerId="ADAL" clId="{E6930A49-7B47-458F-B9A9-3FF9DF90C840}" dt="2024-03-04T23:01:06.417" v="2015"/>
        <pc:sldMkLst>
          <pc:docMk/>
          <pc:sldMk cId="3311472189" sldId="288"/>
        </pc:sldMkLst>
      </pc:sldChg>
      <pc:sldChg chg="del">
        <pc:chgData name="Jake Dick" userId="c989f66a-0843-4eac-90ce-55b008143a25" providerId="ADAL" clId="{E6930A49-7B47-458F-B9A9-3FF9DF90C840}" dt="2024-03-04T22:58:58.236" v="2009" actId="47"/>
        <pc:sldMkLst>
          <pc:docMk/>
          <pc:sldMk cId="0" sldId="292"/>
        </pc:sldMkLst>
      </pc:sldChg>
      <pc:sldChg chg="add">
        <pc:chgData name="Jake Dick" userId="c989f66a-0843-4eac-90ce-55b008143a25" providerId="ADAL" clId="{E6930A49-7B47-458F-B9A9-3FF9DF90C840}" dt="2024-03-04T22:03:21.730" v="394"/>
        <pc:sldMkLst>
          <pc:docMk/>
          <pc:sldMk cId="1870558855" sldId="304"/>
        </pc:sldMkLst>
      </pc:sldChg>
      <pc:sldChg chg="modSp mod">
        <pc:chgData name="Jake Dick" userId="c989f66a-0843-4eac-90ce-55b008143a25" providerId="ADAL" clId="{E6930A49-7B47-458F-B9A9-3FF9DF90C840}" dt="2024-03-04T22:56:17.021" v="1958" actId="14100"/>
        <pc:sldMkLst>
          <pc:docMk/>
          <pc:sldMk cId="0" sldId="306"/>
        </pc:sldMkLst>
        <pc:spChg chg="mod">
          <ac:chgData name="Jake Dick" userId="c989f66a-0843-4eac-90ce-55b008143a25" providerId="ADAL" clId="{E6930A49-7B47-458F-B9A9-3FF9DF90C840}" dt="2024-03-04T22:56:04.988" v="1956" actId="14100"/>
          <ac:spMkLst>
            <pc:docMk/>
            <pc:sldMk cId="0" sldId="306"/>
            <ac:spMk id="8194" creationId="{76DCE2CD-9C0A-4A89-A52F-511E160CFA07}"/>
          </ac:spMkLst>
        </pc:spChg>
        <pc:spChg chg="mod">
          <ac:chgData name="Jake Dick" userId="c989f66a-0843-4eac-90ce-55b008143a25" providerId="ADAL" clId="{E6930A49-7B47-458F-B9A9-3FF9DF90C840}" dt="2024-03-04T22:56:17.021" v="1958" actId="14100"/>
          <ac:spMkLst>
            <pc:docMk/>
            <pc:sldMk cId="0" sldId="306"/>
            <ac:spMk id="8195" creationId="{DC181E6B-8762-435C-A505-209D99911765}"/>
          </ac:spMkLst>
        </pc:spChg>
      </pc:sldChg>
      <pc:sldChg chg="del">
        <pc:chgData name="Jake Dick" userId="c989f66a-0843-4eac-90ce-55b008143a25" providerId="ADAL" clId="{E6930A49-7B47-458F-B9A9-3FF9DF90C840}" dt="2024-03-04T21:45:24.052" v="102" actId="47"/>
        <pc:sldMkLst>
          <pc:docMk/>
          <pc:sldMk cId="833802481" sldId="307"/>
        </pc:sldMkLst>
      </pc:sldChg>
      <pc:sldChg chg="del">
        <pc:chgData name="Jake Dick" userId="c989f66a-0843-4eac-90ce-55b008143a25" providerId="ADAL" clId="{E6930A49-7B47-458F-B9A9-3FF9DF90C840}" dt="2024-03-04T21:45:33.234" v="112" actId="47"/>
        <pc:sldMkLst>
          <pc:docMk/>
          <pc:sldMk cId="2014825793" sldId="308"/>
        </pc:sldMkLst>
      </pc:sldChg>
      <pc:sldChg chg="del">
        <pc:chgData name="Jake Dick" userId="c989f66a-0843-4eac-90ce-55b008143a25" providerId="ADAL" clId="{E6930A49-7B47-458F-B9A9-3FF9DF90C840}" dt="2024-03-04T21:45:35.844" v="113" actId="47"/>
        <pc:sldMkLst>
          <pc:docMk/>
          <pc:sldMk cId="3119486875" sldId="309"/>
        </pc:sldMkLst>
      </pc:sldChg>
      <pc:sldChg chg="del">
        <pc:chgData name="Jake Dick" userId="c989f66a-0843-4eac-90ce-55b008143a25" providerId="ADAL" clId="{E6930A49-7B47-458F-B9A9-3FF9DF90C840}" dt="2024-03-04T21:45:36.407" v="114" actId="47"/>
        <pc:sldMkLst>
          <pc:docMk/>
          <pc:sldMk cId="3586705358" sldId="310"/>
        </pc:sldMkLst>
      </pc:sldChg>
      <pc:sldChg chg="del">
        <pc:chgData name="Jake Dick" userId="c989f66a-0843-4eac-90ce-55b008143a25" providerId="ADAL" clId="{E6930A49-7B47-458F-B9A9-3FF9DF90C840}" dt="2024-03-04T21:45:37.434" v="115" actId="47"/>
        <pc:sldMkLst>
          <pc:docMk/>
          <pc:sldMk cId="13432742" sldId="311"/>
        </pc:sldMkLst>
      </pc:sldChg>
      <pc:sldChg chg="del">
        <pc:chgData name="Jake Dick" userId="c989f66a-0843-4eac-90ce-55b008143a25" providerId="ADAL" clId="{E6930A49-7B47-458F-B9A9-3FF9DF90C840}" dt="2024-03-04T21:45:41.254" v="116" actId="47"/>
        <pc:sldMkLst>
          <pc:docMk/>
          <pc:sldMk cId="3616890058" sldId="312"/>
        </pc:sldMkLst>
      </pc:sldChg>
      <pc:sldChg chg="del">
        <pc:chgData name="Jake Dick" userId="c989f66a-0843-4eac-90ce-55b008143a25" providerId="ADAL" clId="{E6930A49-7B47-458F-B9A9-3FF9DF90C840}" dt="2024-03-04T21:45:29.714" v="108" actId="47"/>
        <pc:sldMkLst>
          <pc:docMk/>
          <pc:sldMk cId="4250380765" sldId="314"/>
        </pc:sldMkLst>
      </pc:sldChg>
      <pc:sldChg chg="del">
        <pc:chgData name="Jake Dick" userId="c989f66a-0843-4eac-90ce-55b008143a25" providerId="ADAL" clId="{E6930A49-7B47-458F-B9A9-3FF9DF90C840}" dt="2024-03-04T21:45:30.180" v="109" actId="47"/>
        <pc:sldMkLst>
          <pc:docMk/>
          <pc:sldMk cId="2842047069" sldId="315"/>
        </pc:sldMkLst>
      </pc:sldChg>
      <pc:sldChg chg="del">
        <pc:chgData name="Jake Dick" userId="c989f66a-0843-4eac-90ce-55b008143a25" providerId="ADAL" clId="{E6930A49-7B47-458F-B9A9-3FF9DF90C840}" dt="2024-03-04T21:46:01.501" v="127" actId="47"/>
        <pc:sldMkLst>
          <pc:docMk/>
          <pc:sldMk cId="3444675811" sldId="317"/>
        </pc:sldMkLst>
      </pc:sldChg>
      <pc:sldChg chg="del">
        <pc:chgData name="Jake Dick" userId="c989f66a-0843-4eac-90ce-55b008143a25" providerId="ADAL" clId="{E6930A49-7B47-458F-B9A9-3FF9DF90C840}" dt="2024-03-04T21:45:51.355" v="118" actId="47"/>
        <pc:sldMkLst>
          <pc:docMk/>
          <pc:sldMk cId="3263740726" sldId="318"/>
        </pc:sldMkLst>
      </pc:sldChg>
      <pc:sldChg chg="del">
        <pc:chgData name="Jake Dick" userId="c989f66a-0843-4eac-90ce-55b008143a25" providerId="ADAL" clId="{E6930A49-7B47-458F-B9A9-3FF9DF90C840}" dt="2024-03-04T21:46:07.734" v="130" actId="47"/>
        <pc:sldMkLst>
          <pc:docMk/>
          <pc:sldMk cId="1244066351" sldId="319"/>
        </pc:sldMkLst>
      </pc:sldChg>
      <pc:sldChg chg="addSp delSp modSp mod ord delAnim">
        <pc:chgData name="Jake Dick" userId="c989f66a-0843-4eac-90ce-55b008143a25" providerId="ADAL" clId="{E6930A49-7B47-458F-B9A9-3FF9DF90C840}" dt="2024-03-04T22:35:58.808" v="1197" actId="27636"/>
        <pc:sldMkLst>
          <pc:docMk/>
          <pc:sldMk cId="837243051" sldId="321"/>
        </pc:sldMkLst>
        <pc:spChg chg="add mod">
          <ac:chgData name="Jake Dick" userId="c989f66a-0843-4eac-90ce-55b008143a25" providerId="ADAL" clId="{E6930A49-7B47-458F-B9A9-3FF9DF90C840}" dt="2024-03-04T22:35:58.808" v="1197" actId="27636"/>
          <ac:spMkLst>
            <pc:docMk/>
            <pc:sldMk cId="837243051" sldId="321"/>
            <ac:spMk id="2" creationId="{FCF035E9-961A-CE1D-214F-8C28E5C0FAA4}"/>
          </ac:spMkLst>
        </pc:spChg>
        <pc:spChg chg="add del mod">
          <ac:chgData name="Jake Dick" userId="c989f66a-0843-4eac-90ce-55b008143a25" providerId="ADAL" clId="{E6930A49-7B47-458F-B9A9-3FF9DF90C840}" dt="2024-03-04T22:29:49.252" v="635" actId="478"/>
          <ac:spMkLst>
            <pc:docMk/>
            <pc:sldMk cId="837243051" sldId="321"/>
            <ac:spMk id="9" creationId="{799F37E3-EE93-421B-9991-47BD4FC94D5E}"/>
          </ac:spMkLst>
        </pc:spChg>
        <pc:spChg chg="mod">
          <ac:chgData name="Jake Dick" userId="c989f66a-0843-4eac-90ce-55b008143a25" providerId="ADAL" clId="{E6930A49-7B47-458F-B9A9-3FF9DF90C840}" dt="2024-03-04T22:21:11.005" v="430" actId="20577"/>
          <ac:spMkLst>
            <pc:docMk/>
            <pc:sldMk cId="837243051" sldId="321"/>
            <ac:spMk id="13314" creationId="{217B562C-4DDA-4EF8-BDCF-398C6F5D89DD}"/>
          </ac:spMkLst>
        </pc:spChg>
        <pc:picChg chg="del">
          <ac:chgData name="Jake Dick" userId="c989f66a-0843-4eac-90ce-55b008143a25" providerId="ADAL" clId="{E6930A49-7B47-458F-B9A9-3FF9DF90C840}" dt="2024-03-04T22:21:13.655" v="431" actId="478"/>
          <ac:picMkLst>
            <pc:docMk/>
            <pc:sldMk cId="837243051" sldId="321"/>
            <ac:picMk id="8" creationId="{448A5871-2B65-4B01-BD83-17CDCF3767AC}"/>
          </ac:picMkLst>
        </pc:picChg>
        <pc:cxnChg chg="del">
          <ac:chgData name="Jake Dick" userId="c989f66a-0843-4eac-90ce-55b008143a25" providerId="ADAL" clId="{E6930A49-7B47-458F-B9A9-3FF9DF90C840}" dt="2024-03-04T22:21:15.475" v="432" actId="478"/>
          <ac:cxnSpMkLst>
            <pc:docMk/>
            <pc:sldMk cId="837243051" sldId="321"/>
            <ac:cxnSpMk id="11" creationId="{F6CF74B4-C359-4905-95C2-2FC1A16B444D}"/>
          </ac:cxnSpMkLst>
        </pc:cxnChg>
        <pc:cxnChg chg="del">
          <ac:chgData name="Jake Dick" userId="c989f66a-0843-4eac-90ce-55b008143a25" providerId="ADAL" clId="{E6930A49-7B47-458F-B9A9-3FF9DF90C840}" dt="2024-03-04T22:21:16.512" v="433" actId="478"/>
          <ac:cxnSpMkLst>
            <pc:docMk/>
            <pc:sldMk cId="837243051" sldId="321"/>
            <ac:cxnSpMk id="13" creationId="{8A961D48-BA21-43F2-BFD9-640E621E708A}"/>
          </ac:cxnSpMkLst>
        </pc:cxnChg>
        <pc:cxnChg chg="del">
          <ac:chgData name="Jake Dick" userId="c989f66a-0843-4eac-90ce-55b008143a25" providerId="ADAL" clId="{E6930A49-7B47-458F-B9A9-3FF9DF90C840}" dt="2024-03-04T22:21:17.216" v="434" actId="478"/>
          <ac:cxnSpMkLst>
            <pc:docMk/>
            <pc:sldMk cId="837243051" sldId="321"/>
            <ac:cxnSpMk id="15" creationId="{D7C01266-F0F8-4A01-8563-928F13BCDF90}"/>
          </ac:cxnSpMkLst>
        </pc:cxnChg>
      </pc:sldChg>
      <pc:sldChg chg="modSp del mod ord">
        <pc:chgData name="Jake Dick" userId="c989f66a-0843-4eac-90ce-55b008143a25" providerId="ADAL" clId="{E6930A49-7B47-458F-B9A9-3FF9DF90C840}" dt="2024-03-04T22:58:21.433" v="2004" actId="47"/>
        <pc:sldMkLst>
          <pc:docMk/>
          <pc:sldMk cId="0" sldId="322"/>
        </pc:sldMkLst>
        <pc:spChg chg="mod">
          <ac:chgData name="Jake Dick" userId="c989f66a-0843-4eac-90ce-55b008143a25" providerId="ADAL" clId="{E6930A49-7B47-458F-B9A9-3FF9DF90C840}" dt="2024-03-04T21:56:07.720" v="355" actId="14100"/>
          <ac:spMkLst>
            <pc:docMk/>
            <pc:sldMk cId="0" sldId="322"/>
            <ac:spMk id="65538" creationId="{3EFA1138-BF1B-4453-ABA3-D762D40722B6}"/>
          </ac:spMkLst>
        </pc:spChg>
      </pc:sldChg>
      <pc:sldChg chg="del ord">
        <pc:chgData name="Jake Dick" userId="c989f66a-0843-4eac-90ce-55b008143a25" providerId="ADAL" clId="{E6930A49-7B47-458F-B9A9-3FF9DF90C840}" dt="2024-03-04T23:01:03.232" v="2014" actId="2696"/>
        <pc:sldMkLst>
          <pc:docMk/>
          <pc:sldMk cId="0" sldId="323"/>
        </pc:sldMkLst>
      </pc:sldChg>
      <pc:sldChg chg="add">
        <pc:chgData name="Jake Dick" userId="c989f66a-0843-4eac-90ce-55b008143a25" providerId="ADAL" clId="{E6930A49-7B47-458F-B9A9-3FF9DF90C840}" dt="2024-03-04T23:01:06.417" v="2015"/>
        <pc:sldMkLst>
          <pc:docMk/>
          <pc:sldMk cId="2770962380" sldId="323"/>
        </pc:sldMkLst>
      </pc:sldChg>
      <pc:sldChg chg="del ord">
        <pc:chgData name="Jake Dick" userId="c989f66a-0843-4eac-90ce-55b008143a25" providerId="ADAL" clId="{E6930A49-7B47-458F-B9A9-3FF9DF90C840}" dt="2024-03-04T23:01:03.232" v="2014" actId="2696"/>
        <pc:sldMkLst>
          <pc:docMk/>
          <pc:sldMk cId="0" sldId="324"/>
        </pc:sldMkLst>
      </pc:sldChg>
      <pc:sldChg chg="add">
        <pc:chgData name="Jake Dick" userId="c989f66a-0843-4eac-90ce-55b008143a25" providerId="ADAL" clId="{E6930A49-7B47-458F-B9A9-3FF9DF90C840}" dt="2024-03-04T23:01:06.417" v="2015"/>
        <pc:sldMkLst>
          <pc:docMk/>
          <pc:sldMk cId="865110382" sldId="324"/>
        </pc:sldMkLst>
      </pc:sldChg>
      <pc:sldChg chg="addSp delSp modSp mod">
        <pc:chgData name="Jake Dick" userId="c989f66a-0843-4eac-90ce-55b008143a25" providerId="ADAL" clId="{E6930A49-7B47-458F-B9A9-3FF9DF90C840}" dt="2024-03-04T22:05:25.839" v="398" actId="1076"/>
        <pc:sldMkLst>
          <pc:docMk/>
          <pc:sldMk cId="0" sldId="325"/>
        </pc:sldMkLst>
        <pc:spChg chg="mod">
          <ac:chgData name="Jake Dick" userId="c989f66a-0843-4eac-90ce-55b008143a25" providerId="ADAL" clId="{E6930A49-7B47-458F-B9A9-3FF9DF90C840}" dt="2024-03-04T21:57:56.421" v="359" actId="20577"/>
          <ac:spMkLst>
            <pc:docMk/>
            <pc:sldMk cId="0" sldId="325"/>
            <ac:spMk id="2" creationId="{E25A3BC2-E63E-495D-AADD-54CED156EEA3}"/>
          </ac:spMkLst>
        </pc:spChg>
        <pc:picChg chg="add mod">
          <ac:chgData name="Jake Dick" userId="c989f66a-0843-4eac-90ce-55b008143a25" providerId="ADAL" clId="{E6930A49-7B47-458F-B9A9-3FF9DF90C840}" dt="2024-03-04T22:05:25.839" v="398" actId="1076"/>
          <ac:picMkLst>
            <pc:docMk/>
            <pc:sldMk cId="0" sldId="325"/>
            <ac:picMk id="3" creationId="{CEFCBB87-0949-F522-70B3-6723DC9ABEFD}"/>
          </ac:picMkLst>
        </pc:picChg>
        <pc:picChg chg="del">
          <ac:chgData name="Jake Dick" userId="c989f66a-0843-4eac-90ce-55b008143a25" providerId="ADAL" clId="{E6930A49-7B47-458F-B9A9-3FF9DF90C840}" dt="2024-03-04T22:05:01.836" v="395" actId="478"/>
          <ac:picMkLst>
            <pc:docMk/>
            <pc:sldMk cId="0" sldId="325"/>
            <ac:picMk id="69636" creationId="{68F66AC1-24A0-4131-AEAB-8B2C81C2D7DB}"/>
          </ac:picMkLst>
        </pc:picChg>
      </pc:sldChg>
      <pc:sldChg chg="del">
        <pc:chgData name="Jake Dick" userId="c989f66a-0843-4eac-90ce-55b008143a25" providerId="ADAL" clId="{E6930A49-7B47-458F-B9A9-3FF9DF90C840}" dt="2024-03-04T21:45:30.675" v="110" actId="47"/>
        <pc:sldMkLst>
          <pc:docMk/>
          <pc:sldMk cId="4017628234" sldId="326"/>
        </pc:sldMkLst>
      </pc:sldChg>
      <pc:sldChg chg="del">
        <pc:chgData name="Jake Dick" userId="c989f66a-0843-4eac-90ce-55b008143a25" providerId="ADAL" clId="{E6930A49-7B47-458F-B9A9-3FF9DF90C840}" dt="2024-03-04T21:45:25.974" v="103" actId="47"/>
        <pc:sldMkLst>
          <pc:docMk/>
          <pc:sldMk cId="3331684659" sldId="327"/>
        </pc:sldMkLst>
      </pc:sldChg>
      <pc:sldChg chg="del">
        <pc:chgData name="Jake Dick" userId="c989f66a-0843-4eac-90ce-55b008143a25" providerId="ADAL" clId="{E6930A49-7B47-458F-B9A9-3FF9DF90C840}" dt="2024-03-04T21:46:02.026" v="128" actId="47"/>
        <pc:sldMkLst>
          <pc:docMk/>
          <pc:sldMk cId="3384146485" sldId="329"/>
        </pc:sldMkLst>
      </pc:sldChg>
      <pc:sldChg chg="del">
        <pc:chgData name="Jake Dick" userId="c989f66a-0843-4eac-90ce-55b008143a25" providerId="ADAL" clId="{E6930A49-7B47-458F-B9A9-3FF9DF90C840}" dt="2024-03-04T21:45:54.843" v="121" actId="47"/>
        <pc:sldMkLst>
          <pc:docMk/>
          <pc:sldMk cId="2770992510" sldId="330"/>
        </pc:sldMkLst>
      </pc:sldChg>
      <pc:sldChg chg="del">
        <pc:chgData name="Jake Dick" userId="c989f66a-0843-4eac-90ce-55b008143a25" providerId="ADAL" clId="{E6930A49-7B47-458F-B9A9-3FF9DF90C840}" dt="2024-03-04T21:45:57.506" v="123" actId="47"/>
        <pc:sldMkLst>
          <pc:docMk/>
          <pc:sldMk cId="3177384219" sldId="331"/>
        </pc:sldMkLst>
      </pc:sldChg>
      <pc:sldChg chg="del">
        <pc:chgData name="Jake Dick" userId="c989f66a-0843-4eac-90ce-55b008143a25" providerId="ADAL" clId="{E6930A49-7B47-458F-B9A9-3FF9DF90C840}" dt="2024-03-04T21:45:58.669" v="124" actId="47"/>
        <pc:sldMkLst>
          <pc:docMk/>
          <pc:sldMk cId="973281032" sldId="332"/>
        </pc:sldMkLst>
      </pc:sldChg>
      <pc:sldChg chg="del">
        <pc:chgData name="Jake Dick" userId="c989f66a-0843-4eac-90ce-55b008143a25" providerId="ADAL" clId="{E6930A49-7B47-458F-B9A9-3FF9DF90C840}" dt="2024-03-04T21:45:59.328" v="125" actId="47"/>
        <pc:sldMkLst>
          <pc:docMk/>
          <pc:sldMk cId="852758147" sldId="333"/>
        </pc:sldMkLst>
      </pc:sldChg>
      <pc:sldChg chg="del">
        <pc:chgData name="Jake Dick" userId="c989f66a-0843-4eac-90ce-55b008143a25" providerId="ADAL" clId="{E6930A49-7B47-458F-B9A9-3FF9DF90C840}" dt="2024-03-04T21:46:00.895" v="126" actId="47"/>
        <pc:sldMkLst>
          <pc:docMk/>
          <pc:sldMk cId="3288560815" sldId="334"/>
        </pc:sldMkLst>
      </pc:sldChg>
      <pc:sldChg chg="del">
        <pc:chgData name="Jake Dick" userId="c989f66a-0843-4eac-90ce-55b008143a25" providerId="ADAL" clId="{E6930A49-7B47-458F-B9A9-3FF9DF90C840}" dt="2024-03-04T21:45:52.377" v="119" actId="47"/>
        <pc:sldMkLst>
          <pc:docMk/>
          <pc:sldMk cId="790961242" sldId="335"/>
        </pc:sldMkLst>
      </pc:sldChg>
      <pc:sldChg chg="del">
        <pc:chgData name="Jake Dick" userId="c989f66a-0843-4eac-90ce-55b008143a25" providerId="ADAL" clId="{E6930A49-7B47-458F-B9A9-3FF9DF90C840}" dt="2024-03-04T21:45:55.850" v="122" actId="47"/>
        <pc:sldMkLst>
          <pc:docMk/>
          <pc:sldMk cId="1062202641" sldId="337"/>
        </pc:sldMkLst>
      </pc:sldChg>
      <pc:sldChg chg="modSp ord">
        <pc:chgData name="Jake Dick" userId="c989f66a-0843-4eac-90ce-55b008143a25" providerId="ADAL" clId="{E6930A49-7B47-458F-B9A9-3FF9DF90C840}" dt="2024-03-04T23:26:46.948" v="2019"/>
        <pc:sldMkLst>
          <pc:docMk/>
          <pc:sldMk cId="1882136350" sldId="340"/>
        </pc:sldMkLst>
        <pc:picChg chg="mod">
          <ac:chgData name="Jake Dick" userId="c989f66a-0843-4eac-90ce-55b008143a25" providerId="ADAL" clId="{E6930A49-7B47-458F-B9A9-3FF9DF90C840}" dt="2024-03-04T21:53:17.068" v="304" actId="1076"/>
          <ac:picMkLst>
            <pc:docMk/>
            <pc:sldMk cId="1882136350" sldId="340"/>
            <ac:picMk id="2050" creationId="{B861A533-25A5-48FB-8632-8D34FC51C2FD}"/>
          </ac:picMkLst>
        </pc:picChg>
      </pc:sldChg>
      <pc:sldChg chg="del">
        <pc:chgData name="Jake Dick" userId="c989f66a-0843-4eac-90ce-55b008143a25" providerId="ADAL" clId="{E6930A49-7B47-458F-B9A9-3FF9DF90C840}" dt="2024-03-04T21:45:53.063" v="120" actId="47"/>
        <pc:sldMkLst>
          <pc:docMk/>
          <pc:sldMk cId="3696039616" sldId="345"/>
        </pc:sldMkLst>
      </pc:sldChg>
      <pc:sldChg chg="del">
        <pc:chgData name="Jake Dick" userId="c989f66a-0843-4eac-90ce-55b008143a25" providerId="ADAL" clId="{E6930A49-7B47-458F-B9A9-3FF9DF90C840}" dt="2024-03-04T21:45:28.493" v="106" actId="47"/>
        <pc:sldMkLst>
          <pc:docMk/>
          <pc:sldMk cId="2120184752" sldId="347"/>
        </pc:sldMkLst>
      </pc:sldChg>
      <pc:sldChg chg="del">
        <pc:chgData name="Jake Dick" userId="c989f66a-0843-4eac-90ce-55b008143a25" providerId="ADAL" clId="{E6930A49-7B47-458F-B9A9-3FF9DF90C840}" dt="2024-03-04T21:45:27.434" v="104" actId="47"/>
        <pc:sldMkLst>
          <pc:docMk/>
          <pc:sldMk cId="1126173978" sldId="348"/>
        </pc:sldMkLst>
      </pc:sldChg>
      <pc:sldChg chg="del">
        <pc:chgData name="Jake Dick" userId="c989f66a-0843-4eac-90ce-55b008143a25" providerId="ADAL" clId="{E6930A49-7B47-458F-B9A9-3FF9DF90C840}" dt="2024-03-04T21:45:27.970" v="105" actId="47"/>
        <pc:sldMkLst>
          <pc:docMk/>
          <pc:sldMk cId="51992702" sldId="349"/>
        </pc:sldMkLst>
      </pc:sldChg>
      <pc:sldChg chg="del">
        <pc:chgData name="Jake Dick" userId="c989f66a-0843-4eac-90ce-55b008143a25" providerId="ADAL" clId="{E6930A49-7B47-458F-B9A9-3FF9DF90C840}" dt="2024-03-04T21:45:29.063" v="107" actId="47"/>
        <pc:sldMkLst>
          <pc:docMk/>
          <pc:sldMk cId="2754596298" sldId="352"/>
        </pc:sldMkLst>
      </pc:sldChg>
      <pc:sldChg chg="del">
        <pc:chgData name="Jake Dick" userId="c989f66a-0843-4eac-90ce-55b008143a25" providerId="ADAL" clId="{E6930A49-7B47-458F-B9A9-3FF9DF90C840}" dt="2024-03-04T21:45:31.407" v="111" actId="47"/>
        <pc:sldMkLst>
          <pc:docMk/>
          <pc:sldMk cId="3934280231" sldId="353"/>
        </pc:sldMkLst>
      </pc:sldChg>
      <pc:sldChg chg="modSp mod">
        <pc:chgData name="Jake Dick" userId="c989f66a-0843-4eac-90ce-55b008143a25" providerId="ADAL" clId="{E6930A49-7B47-458F-B9A9-3FF9DF90C840}" dt="2024-03-04T21:52:00.814" v="297" actId="20577"/>
        <pc:sldMkLst>
          <pc:docMk/>
          <pc:sldMk cId="3542518562" sldId="355"/>
        </pc:sldMkLst>
        <pc:spChg chg="mod">
          <ac:chgData name="Jake Dick" userId="c989f66a-0843-4eac-90ce-55b008143a25" providerId="ADAL" clId="{E6930A49-7B47-458F-B9A9-3FF9DF90C840}" dt="2024-03-04T21:52:00.814" v="297" actId="20577"/>
          <ac:spMkLst>
            <pc:docMk/>
            <pc:sldMk cId="3542518562" sldId="355"/>
            <ac:spMk id="3" creationId="{B92560E4-009D-453A-BCB7-8B06EB6FDD7F}"/>
          </ac:spMkLst>
        </pc:spChg>
      </pc:sldChg>
      <pc:sldChg chg="del">
        <pc:chgData name="Jake Dick" userId="c989f66a-0843-4eac-90ce-55b008143a25" providerId="ADAL" clId="{E6930A49-7B47-458F-B9A9-3FF9DF90C840}" dt="2024-03-04T21:52:07.673" v="298" actId="47"/>
        <pc:sldMkLst>
          <pc:docMk/>
          <pc:sldMk cId="2992128060" sldId="356"/>
        </pc:sldMkLst>
      </pc:sldChg>
      <pc:sldChg chg="ord">
        <pc:chgData name="Jake Dick" userId="c989f66a-0843-4eac-90ce-55b008143a25" providerId="ADAL" clId="{E6930A49-7B47-458F-B9A9-3FF9DF90C840}" dt="2024-03-04T23:00:53.221" v="2013"/>
        <pc:sldMkLst>
          <pc:docMk/>
          <pc:sldMk cId="2255842122" sldId="357"/>
        </pc:sldMkLst>
      </pc:sldChg>
      <pc:sldChg chg="del">
        <pc:chgData name="Jake Dick" userId="c989f66a-0843-4eac-90ce-55b008143a25" providerId="ADAL" clId="{E6930A49-7B47-458F-B9A9-3FF9DF90C840}" dt="2024-03-04T21:52:14.457" v="299" actId="47"/>
        <pc:sldMkLst>
          <pc:docMk/>
          <pc:sldMk cId="2463005452" sldId="358"/>
        </pc:sldMkLst>
      </pc:sldChg>
      <pc:sldChg chg="del">
        <pc:chgData name="Jake Dick" userId="c989f66a-0843-4eac-90ce-55b008143a25" providerId="ADAL" clId="{E6930A49-7B47-458F-B9A9-3FF9DF90C840}" dt="2024-03-04T21:52:17.950" v="300" actId="47"/>
        <pc:sldMkLst>
          <pc:docMk/>
          <pc:sldMk cId="746056760" sldId="359"/>
        </pc:sldMkLst>
      </pc:sldChg>
      <pc:sldChg chg="del">
        <pc:chgData name="Jake Dick" userId="c989f66a-0843-4eac-90ce-55b008143a25" providerId="ADAL" clId="{E6930A49-7B47-458F-B9A9-3FF9DF90C840}" dt="2024-03-04T21:52:36.916" v="302" actId="47"/>
        <pc:sldMkLst>
          <pc:docMk/>
          <pc:sldMk cId="2126494806" sldId="360"/>
        </pc:sldMkLst>
      </pc:sldChg>
      <pc:sldChg chg="del">
        <pc:chgData name="Jake Dick" userId="c989f66a-0843-4eac-90ce-55b008143a25" providerId="ADAL" clId="{E6930A49-7B47-458F-B9A9-3FF9DF90C840}" dt="2024-03-04T21:52:23.982" v="301" actId="47"/>
        <pc:sldMkLst>
          <pc:docMk/>
          <pc:sldMk cId="3554042337" sldId="361"/>
        </pc:sldMkLst>
      </pc:sldChg>
      <pc:sldChg chg="modSp mod">
        <pc:chgData name="Jake Dick" userId="c989f66a-0843-4eac-90ce-55b008143a25" providerId="ADAL" clId="{E6930A49-7B47-458F-B9A9-3FF9DF90C840}" dt="2024-03-04T22:20:26.925" v="414" actId="20577"/>
        <pc:sldMkLst>
          <pc:docMk/>
          <pc:sldMk cId="2363283282" sldId="364"/>
        </pc:sldMkLst>
        <pc:spChg chg="mod">
          <ac:chgData name="Jake Dick" userId="c989f66a-0843-4eac-90ce-55b008143a25" providerId="ADAL" clId="{E6930A49-7B47-458F-B9A9-3FF9DF90C840}" dt="2024-03-04T22:20:26.925" v="414" actId="20577"/>
          <ac:spMkLst>
            <pc:docMk/>
            <pc:sldMk cId="2363283282" sldId="364"/>
            <ac:spMk id="3" creationId="{AB2E3ECE-DE22-5F42-C0DD-E9C798506E41}"/>
          </ac:spMkLst>
        </pc:spChg>
      </pc:sldChg>
      <pc:sldChg chg="del">
        <pc:chgData name="Jake Dick" userId="c989f66a-0843-4eac-90ce-55b008143a25" providerId="ADAL" clId="{E6930A49-7B47-458F-B9A9-3FF9DF90C840}" dt="2024-03-04T21:55:03.532" v="305" actId="47"/>
        <pc:sldMkLst>
          <pc:docMk/>
          <pc:sldMk cId="2758269331" sldId="365"/>
        </pc:sldMkLst>
      </pc:sldChg>
      <pc:sldChg chg="del">
        <pc:chgData name="Jake Dick" userId="c989f66a-0843-4eac-90ce-55b008143a25" providerId="ADAL" clId="{E6930A49-7B47-458F-B9A9-3FF9DF90C840}" dt="2024-03-04T21:45:49.446" v="117" actId="47"/>
        <pc:sldMkLst>
          <pc:docMk/>
          <pc:sldMk cId="1736392974" sldId="366"/>
        </pc:sldMkLst>
      </pc:sldChg>
      <pc:sldChg chg="ord">
        <pc:chgData name="Jake Dick" userId="c989f66a-0843-4eac-90ce-55b008143a25" providerId="ADAL" clId="{E6930A49-7B47-458F-B9A9-3FF9DF90C840}" dt="2024-03-04T23:02:58.984" v="2017"/>
        <pc:sldMkLst>
          <pc:docMk/>
          <pc:sldMk cId="123823235" sldId="367"/>
        </pc:sldMkLst>
      </pc:sldChg>
      <pc:sldChg chg="modSp mod">
        <pc:chgData name="Jake Dick" userId="c989f66a-0843-4eac-90ce-55b008143a25" providerId="ADAL" clId="{E6930A49-7B47-458F-B9A9-3FF9DF90C840}" dt="2024-03-04T22:57:03.198" v="1973" actId="20577"/>
        <pc:sldMkLst>
          <pc:docMk/>
          <pc:sldMk cId="2225594436" sldId="369"/>
        </pc:sldMkLst>
        <pc:spChg chg="mod">
          <ac:chgData name="Jake Dick" userId="c989f66a-0843-4eac-90ce-55b008143a25" providerId="ADAL" clId="{E6930A49-7B47-458F-B9A9-3FF9DF90C840}" dt="2024-03-04T22:57:03.198" v="1973" actId="20577"/>
          <ac:spMkLst>
            <pc:docMk/>
            <pc:sldMk cId="2225594436" sldId="369"/>
            <ac:spMk id="32770" creationId="{478CCFF5-221C-4B57-9C15-E6CB97C2BCBC}"/>
          </ac:spMkLst>
        </pc:spChg>
      </pc:sldChg>
      <pc:sldChg chg="add">
        <pc:chgData name="Jake Dick" userId="c989f66a-0843-4eac-90ce-55b008143a25" providerId="ADAL" clId="{E6930A49-7B47-458F-B9A9-3FF9DF90C840}" dt="2024-03-04T22:08:35.137" v="399"/>
        <pc:sldMkLst>
          <pc:docMk/>
          <pc:sldMk cId="3833285577" sldId="388"/>
        </pc:sldMkLst>
      </pc:sldChg>
      <pc:sldChg chg="modSp add mod">
        <pc:chgData name="Jake Dick" userId="c989f66a-0843-4eac-90ce-55b008143a25" providerId="ADAL" clId="{E6930A49-7B47-458F-B9A9-3FF9DF90C840}" dt="2024-03-04T22:02:22.111" v="389" actId="20577"/>
        <pc:sldMkLst>
          <pc:docMk/>
          <pc:sldMk cId="2979780182" sldId="485"/>
        </pc:sldMkLst>
        <pc:spChg chg="mod">
          <ac:chgData name="Jake Dick" userId="c989f66a-0843-4eac-90ce-55b008143a25" providerId="ADAL" clId="{E6930A49-7B47-458F-B9A9-3FF9DF90C840}" dt="2024-03-04T22:02:22.111" v="389" actId="20577"/>
          <ac:spMkLst>
            <pc:docMk/>
            <pc:sldMk cId="2979780182" sldId="485"/>
            <ac:spMk id="2" creationId="{3F6D3063-806C-997E-F399-2CD27CD3C3FB}"/>
          </ac:spMkLst>
        </pc:spChg>
      </pc:sldChg>
      <pc:sldChg chg="add">
        <pc:chgData name="Jake Dick" userId="c989f66a-0843-4eac-90ce-55b008143a25" providerId="ADAL" clId="{E6930A49-7B47-458F-B9A9-3FF9DF90C840}" dt="2024-03-04T22:02:33.650" v="390"/>
        <pc:sldMkLst>
          <pc:docMk/>
          <pc:sldMk cId="3886696559" sldId="486"/>
        </pc:sldMkLst>
      </pc:sldChg>
      <pc:sldChg chg="add">
        <pc:chgData name="Jake Dick" userId="c989f66a-0843-4eac-90ce-55b008143a25" providerId="ADAL" clId="{E6930A49-7B47-458F-B9A9-3FF9DF90C840}" dt="2024-03-04T22:13:54.716" v="405"/>
        <pc:sldMkLst>
          <pc:docMk/>
          <pc:sldMk cId="393438773" sldId="489"/>
        </pc:sldMkLst>
      </pc:sldChg>
      <pc:sldChg chg="add">
        <pc:chgData name="Jake Dick" userId="c989f66a-0843-4eac-90ce-55b008143a25" providerId="ADAL" clId="{E6930A49-7B47-458F-B9A9-3FF9DF90C840}" dt="2024-03-04T22:02:52.143" v="391"/>
        <pc:sldMkLst>
          <pc:docMk/>
          <pc:sldMk cId="683081085" sldId="491"/>
        </pc:sldMkLst>
      </pc:sldChg>
      <pc:sldChg chg="add del">
        <pc:chgData name="Jake Dick" userId="c989f66a-0843-4eac-90ce-55b008143a25" providerId="ADAL" clId="{E6930A49-7B47-458F-B9A9-3FF9DF90C840}" dt="2024-03-04T22:13:57.632" v="406" actId="2696"/>
        <pc:sldMkLst>
          <pc:docMk/>
          <pc:sldMk cId="2308062084" sldId="492"/>
        </pc:sldMkLst>
      </pc:sldChg>
      <pc:sldChg chg="add">
        <pc:chgData name="Jake Dick" userId="c989f66a-0843-4eac-90ce-55b008143a25" providerId="ADAL" clId="{E6930A49-7B47-458F-B9A9-3FF9DF90C840}" dt="2024-03-04T22:03:11.820" v="393"/>
        <pc:sldMkLst>
          <pc:docMk/>
          <pc:sldMk cId="2474161868" sldId="496"/>
        </pc:sldMkLst>
      </pc:sldChg>
      <pc:sldChg chg="add">
        <pc:chgData name="Jake Dick" userId="c989f66a-0843-4eac-90ce-55b008143a25" providerId="ADAL" clId="{E6930A49-7B47-458F-B9A9-3FF9DF90C840}" dt="2024-03-04T22:08:46.470" v="400"/>
        <pc:sldMkLst>
          <pc:docMk/>
          <pc:sldMk cId="883078587" sldId="497"/>
        </pc:sldMkLst>
      </pc:sldChg>
      <pc:sldChg chg="add">
        <pc:chgData name="Jake Dick" userId="c989f66a-0843-4eac-90ce-55b008143a25" providerId="ADAL" clId="{E6930A49-7B47-458F-B9A9-3FF9DF90C840}" dt="2024-03-04T23:01:06.417" v="2015"/>
        <pc:sldMkLst>
          <pc:docMk/>
          <pc:sldMk cId="2122935727" sldId="498"/>
        </pc:sldMkLst>
      </pc:sldChg>
      <pc:sldChg chg="add del">
        <pc:chgData name="Jake Dick" userId="c989f66a-0843-4eac-90ce-55b008143a25" providerId="ADAL" clId="{E6930A49-7B47-458F-B9A9-3FF9DF90C840}" dt="2024-03-04T23:01:03.232" v="2014" actId="2696"/>
        <pc:sldMkLst>
          <pc:docMk/>
          <pc:sldMk cId="3225909440" sldId="498"/>
        </pc:sldMkLst>
      </pc:sldChg>
      <pc:sldChg chg="modSp add mod">
        <pc:chgData name="Jake Dick" userId="c989f66a-0843-4eac-90ce-55b008143a25" providerId="ADAL" clId="{E6930A49-7B47-458F-B9A9-3FF9DF90C840}" dt="2024-03-04T22:46:00.383" v="1837" actId="20577"/>
        <pc:sldMkLst>
          <pc:docMk/>
          <pc:sldMk cId="1799853112" sldId="499"/>
        </pc:sldMkLst>
        <pc:spChg chg="mod">
          <ac:chgData name="Jake Dick" userId="c989f66a-0843-4eac-90ce-55b008143a25" providerId="ADAL" clId="{E6930A49-7B47-458F-B9A9-3FF9DF90C840}" dt="2024-03-04T22:46:00.383" v="1837" actId="20577"/>
          <ac:spMkLst>
            <pc:docMk/>
            <pc:sldMk cId="1799853112" sldId="499"/>
            <ac:spMk id="2" creationId="{074EC4DD-56A4-67D8-5FC3-ECC92C660BD4}"/>
          </ac:spMkLst>
        </pc:spChg>
        <pc:spChg chg="mod">
          <ac:chgData name="Jake Dick" userId="c989f66a-0843-4eac-90ce-55b008143a25" providerId="ADAL" clId="{E6930A49-7B47-458F-B9A9-3FF9DF90C840}" dt="2024-03-04T22:36:51.713" v="1248" actId="1076"/>
          <ac:spMkLst>
            <pc:docMk/>
            <pc:sldMk cId="1799853112" sldId="499"/>
            <ac:spMk id="13314" creationId="{E753506F-CFD4-7507-506E-606716974F9E}"/>
          </ac:spMkLst>
        </pc:spChg>
      </pc:sldChg>
      <pc:sldChg chg="modSp add mod">
        <pc:chgData name="Jake Dick" userId="c989f66a-0843-4eac-90ce-55b008143a25" providerId="ADAL" clId="{E6930A49-7B47-458F-B9A9-3FF9DF90C840}" dt="2024-03-04T22:50:47.475" v="1921" actId="20577"/>
        <pc:sldMkLst>
          <pc:docMk/>
          <pc:sldMk cId="3142592972" sldId="500"/>
        </pc:sldMkLst>
        <pc:spChg chg="mod">
          <ac:chgData name="Jake Dick" userId="c989f66a-0843-4eac-90ce-55b008143a25" providerId="ADAL" clId="{E6930A49-7B47-458F-B9A9-3FF9DF90C840}" dt="2024-03-04T22:50:47.475" v="1921" actId="20577"/>
          <ac:spMkLst>
            <pc:docMk/>
            <pc:sldMk cId="3142592972" sldId="500"/>
            <ac:spMk id="2" creationId="{EE6D75F8-331D-AF3A-7ED0-303E47907AF3}"/>
          </ac:spMkLst>
        </pc:spChg>
        <pc:spChg chg="mod">
          <ac:chgData name="Jake Dick" userId="c989f66a-0843-4eac-90ce-55b008143a25" providerId="ADAL" clId="{E6930A49-7B47-458F-B9A9-3FF9DF90C840}" dt="2024-03-04T22:46:48.062" v="1899" actId="20577"/>
          <ac:spMkLst>
            <pc:docMk/>
            <pc:sldMk cId="3142592972" sldId="500"/>
            <ac:spMk id="13314" creationId="{454492C0-C241-C5DB-B696-8988226FFAFA}"/>
          </ac:spMkLst>
        </pc:spChg>
      </pc:sldChg>
      <pc:sldChg chg="addSp delSp modSp add mod">
        <pc:chgData name="Jake Dick" userId="c989f66a-0843-4eac-90ce-55b008143a25" providerId="ADAL" clId="{E6930A49-7B47-458F-B9A9-3FF9DF90C840}" dt="2024-03-04T22:54:55.692" v="1955" actId="122"/>
        <pc:sldMkLst>
          <pc:docMk/>
          <pc:sldMk cId="49064570" sldId="501"/>
        </pc:sldMkLst>
        <pc:spChg chg="del">
          <ac:chgData name="Jake Dick" userId="c989f66a-0843-4eac-90ce-55b008143a25" providerId="ADAL" clId="{E6930A49-7B47-458F-B9A9-3FF9DF90C840}" dt="2024-03-04T22:53:39.610" v="1923" actId="478"/>
          <ac:spMkLst>
            <pc:docMk/>
            <pc:sldMk cId="49064570" sldId="501"/>
            <ac:spMk id="2" creationId="{E1FFB31A-0B82-E308-82DF-4D8868482E64}"/>
          </ac:spMkLst>
        </pc:spChg>
        <pc:spChg chg="mod">
          <ac:chgData name="Jake Dick" userId="c989f66a-0843-4eac-90ce-55b008143a25" providerId="ADAL" clId="{E6930A49-7B47-458F-B9A9-3FF9DF90C840}" dt="2024-03-04T22:54:55.692" v="1955" actId="122"/>
          <ac:spMkLst>
            <pc:docMk/>
            <pc:sldMk cId="49064570" sldId="501"/>
            <ac:spMk id="13314" creationId="{A079BBF5-475E-CB66-95A4-8F332F6D2D7D}"/>
          </ac:spMkLst>
        </pc:spChg>
        <pc:picChg chg="add mod">
          <ac:chgData name="Jake Dick" userId="c989f66a-0843-4eac-90ce-55b008143a25" providerId="ADAL" clId="{E6930A49-7B47-458F-B9A9-3FF9DF90C840}" dt="2024-03-04T22:54:31.417" v="1936" actId="1076"/>
          <ac:picMkLst>
            <pc:docMk/>
            <pc:sldMk cId="49064570" sldId="501"/>
            <ac:picMk id="4" creationId="{4E86DF78-E702-A48D-E434-A3A13B133465}"/>
          </ac:picMkLst>
        </pc:picChg>
        <pc:picChg chg="add mod">
          <ac:chgData name="Jake Dick" userId="c989f66a-0843-4eac-90ce-55b008143a25" providerId="ADAL" clId="{E6930A49-7B47-458F-B9A9-3FF9DF90C840}" dt="2024-03-04T22:54:29.408" v="1935" actId="1076"/>
          <ac:picMkLst>
            <pc:docMk/>
            <pc:sldMk cId="49064570" sldId="501"/>
            <ac:picMk id="6" creationId="{C00A2749-5C33-ACE1-9615-438A118AA97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90D31D-E405-4493-ABE4-7C12B0CE352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eaLnBrk="1" hangingPunct="1">
              <a:defRPr sz="1300"/>
            </a:lvl1pPr>
          </a:lstStyle>
          <a:p>
            <a:pPr>
              <a:defRPr/>
            </a:pPr>
            <a:endParaRPr lang="en-US"/>
          </a:p>
        </p:txBody>
      </p:sp>
      <p:sp>
        <p:nvSpPr>
          <p:cNvPr id="3" name="Date Placeholder 2">
            <a:extLst>
              <a:ext uri="{FF2B5EF4-FFF2-40B4-BE49-F238E27FC236}">
                <a16:creationId xmlns:a16="http://schemas.microsoft.com/office/drawing/2014/main" id="{C8D3486E-EB58-40DA-91A4-B168B9E76B28}"/>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eaLnBrk="1" hangingPunct="1">
              <a:defRPr sz="1300"/>
            </a:lvl1pPr>
          </a:lstStyle>
          <a:p>
            <a:pPr>
              <a:defRPr/>
            </a:pPr>
            <a:fld id="{AECC14AD-2756-4DBE-AB7C-31D64E5A152D}" type="datetimeFigureOut">
              <a:rPr lang="en-US"/>
              <a:pPr>
                <a:defRPr/>
              </a:pPr>
              <a:t>3/4/2024</a:t>
            </a:fld>
            <a:endParaRPr lang="en-US"/>
          </a:p>
        </p:txBody>
      </p:sp>
      <p:sp>
        <p:nvSpPr>
          <p:cNvPr id="4" name="Slide Image Placeholder 3">
            <a:extLst>
              <a:ext uri="{FF2B5EF4-FFF2-40B4-BE49-F238E27FC236}">
                <a16:creationId xmlns:a16="http://schemas.microsoft.com/office/drawing/2014/main" id="{3ACBBED6-0426-4734-840D-46CE107F1304}"/>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6C519453-1359-44BF-A8F2-E799E48DC57D}"/>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1BD6BFF-B175-4ED3-8A49-6B64AF6507A0}"/>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eaLnBrk="1" hangingPunct="1">
              <a:defRPr sz="1300"/>
            </a:lvl1pPr>
          </a:lstStyle>
          <a:p>
            <a:pPr>
              <a:defRPr/>
            </a:pPr>
            <a:endParaRPr lang="en-US"/>
          </a:p>
        </p:txBody>
      </p:sp>
      <p:sp>
        <p:nvSpPr>
          <p:cNvPr id="7" name="Slide Number Placeholder 6">
            <a:extLst>
              <a:ext uri="{FF2B5EF4-FFF2-40B4-BE49-F238E27FC236}">
                <a16:creationId xmlns:a16="http://schemas.microsoft.com/office/drawing/2014/main" id="{128642A6-DF76-459B-97F6-843957B297AF}"/>
              </a:ext>
            </a:extLst>
          </p:cNvPr>
          <p:cNvSpPr>
            <a:spLocks noGrp="1"/>
          </p:cNvSpPr>
          <p:nvPr>
            <p:ph type="sldNum" sz="quarter" idx="5"/>
          </p:nvPr>
        </p:nvSpPr>
        <p:spPr>
          <a:xfrm>
            <a:off x="4143587" y="9119474"/>
            <a:ext cx="3169920" cy="481726"/>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fld id="{F9A51797-A552-4B42-B3E3-8B38A6FEB01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liedplantecology.files.wordpress.com/2014/12/cartoon-1.p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51797-A552-4B42-B3E3-8B38A6FEB01B}" type="slidenum">
              <a:rPr lang="en-US" altLang="en-US" smtClean="0"/>
              <a:pPr/>
              <a:t>1</a:t>
            </a:fld>
            <a:endParaRPr lang="en-US" altLang="en-US"/>
          </a:p>
        </p:txBody>
      </p:sp>
    </p:spTree>
    <p:extLst>
      <p:ext uri="{BB962C8B-B14F-4D97-AF65-F5344CB8AC3E}">
        <p14:creationId xmlns:p14="http://schemas.microsoft.com/office/powerpoint/2010/main" val="383005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51797-A552-4B42-B3E3-8B38A6FEB01B}" type="slidenum">
              <a:rPr lang="en-US" altLang="en-US" smtClean="0"/>
              <a:pPr/>
              <a:t>22</a:t>
            </a:fld>
            <a:endParaRPr lang="en-US" altLang="en-US"/>
          </a:p>
        </p:txBody>
      </p:sp>
    </p:spTree>
    <p:extLst>
      <p:ext uri="{BB962C8B-B14F-4D97-AF65-F5344CB8AC3E}">
        <p14:creationId xmlns:p14="http://schemas.microsoft.com/office/powerpoint/2010/main" val="2278874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EA80-4975-7441-7916-03B4A789A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B45E9-89D7-23D4-0806-C15D15702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788E3-C4C2-4B5A-41BF-328CC1106E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771B6D-3EBB-DB77-2B13-0656976FA913}"/>
              </a:ext>
            </a:extLst>
          </p:cNvPr>
          <p:cNvSpPr>
            <a:spLocks noGrp="1"/>
          </p:cNvSpPr>
          <p:nvPr>
            <p:ph type="sldNum" sz="quarter" idx="5"/>
          </p:nvPr>
        </p:nvSpPr>
        <p:spPr/>
        <p:txBody>
          <a:bodyPr/>
          <a:lstStyle/>
          <a:p>
            <a:fld id="{F9A51797-A552-4B42-B3E3-8B38A6FEB01B}" type="slidenum">
              <a:rPr lang="en-US" altLang="en-US" smtClean="0"/>
              <a:pPr/>
              <a:t>23</a:t>
            </a:fld>
            <a:endParaRPr lang="en-US" altLang="en-US"/>
          </a:p>
        </p:txBody>
      </p:sp>
    </p:spTree>
    <p:extLst>
      <p:ext uri="{BB962C8B-B14F-4D97-AF65-F5344CB8AC3E}">
        <p14:creationId xmlns:p14="http://schemas.microsoft.com/office/powerpoint/2010/main" val="40918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3B624-9DC0-377E-18FF-8E628115A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32E81-21BC-C20E-004C-050FAA201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B9174-3222-EC99-93F9-10BAB7532E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A5778E-E0B6-6B5D-0542-A7D6DBFFAB4E}"/>
              </a:ext>
            </a:extLst>
          </p:cNvPr>
          <p:cNvSpPr>
            <a:spLocks noGrp="1"/>
          </p:cNvSpPr>
          <p:nvPr>
            <p:ph type="sldNum" sz="quarter" idx="5"/>
          </p:nvPr>
        </p:nvSpPr>
        <p:spPr/>
        <p:txBody>
          <a:bodyPr/>
          <a:lstStyle/>
          <a:p>
            <a:fld id="{F9A51797-A552-4B42-B3E3-8B38A6FEB01B}" type="slidenum">
              <a:rPr lang="en-US" altLang="en-US" smtClean="0"/>
              <a:pPr/>
              <a:t>24</a:t>
            </a:fld>
            <a:endParaRPr lang="en-US" altLang="en-US"/>
          </a:p>
        </p:txBody>
      </p:sp>
    </p:spTree>
    <p:extLst>
      <p:ext uri="{BB962C8B-B14F-4D97-AF65-F5344CB8AC3E}">
        <p14:creationId xmlns:p14="http://schemas.microsoft.com/office/powerpoint/2010/main" val="281716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D88E7-FCE7-AF9C-7B60-9A6A51310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D41AF-6743-DE0C-1EE6-C05C8AA53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8A1F1-54CD-814B-697B-ED6A4B91F3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7B9112-A9EA-AC2D-91C1-0252671DA845}"/>
              </a:ext>
            </a:extLst>
          </p:cNvPr>
          <p:cNvSpPr>
            <a:spLocks noGrp="1"/>
          </p:cNvSpPr>
          <p:nvPr>
            <p:ph type="sldNum" sz="quarter" idx="5"/>
          </p:nvPr>
        </p:nvSpPr>
        <p:spPr/>
        <p:txBody>
          <a:bodyPr/>
          <a:lstStyle/>
          <a:p>
            <a:fld id="{F9A51797-A552-4B42-B3E3-8B38A6FEB01B}" type="slidenum">
              <a:rPr lang="en-US" altLang="en-US" smtClean="0"/>
              <a:pPr/>
              <a:t>25</a:t>
            </a:fld>
            <a:endParaRPr lang="en-US" altLang="en-US"/>
          </a:p>
        </p:txBody>
      </p:sp>
    </p:spTree>
    <p:extLst>
      <p:ext uri="{BB962C8B-B14F-4D97-AF65-F5344CB8AC3E}">
        <p14:creationId xmlns:p14="http://schemas.microsoft.com/office/powerpoint/2010/main" val="197458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Voluntary organization made up of state and federal agencies, state weed coordinators, NGO’s concerned about invasive species with a focus on invasive plants. </a:t>
            </a:r>
          </a:p>
        </p:txBody>
      </p:sp>
      <p:sp>
        <p:nvSpPr>
          <p:cNvPr id="4" name="Slide Number Placeholder 3"/>
          <p:cNvSpPr>
            <a:spLocks noGrp="1"/>
          </p:cNvSpPr>
          <p:nvPr>
            <p:ph type="sldNum" sz="quarter" idx="5"/>
          </p:nvPr>
        </p:nvSpPr>
        <p:spPr/>
        <p:txBody>
          <a:bodyPr/>
          <a:lstStyle/>
          <a:p>
            <a:fld id="{F9A51797-A552-4B42-B3E3-8B38A6FEB01B}" type="slidenum">
              <a:rPr lang="en-US" altLang="en-US" smtClean="0"/>
              <a:pPr/>
              <a:t>26</a:t>
            </a:fld>
            <a:endParaRPr lang="en-US" altLang="en-US"/>
          </a:p>
        </p:txBody>
      </p:sp>
    </p:spTree>
    <p:extLst>
      <p:ext uri="{BB962C8B-B14F-4D97-AF65-F5344CB8AC3E}">
        <p14:creationId xmlns:p14="http://schemas.microsoft.com/office/powerpoint/2010/main" val="34657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BA73E-99DE-11CC-1A54-E494792E2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24B90-6B60-5E76-805E-0ED538B07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46B8F-3FEE-00A7-7457-2CBFD31155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F3F1E-A75E-B3DB-8954-0184D3E472FE}"/>
              </a:ext>
            </a:extLst>
          </p:cNvPr>
          <p:cNvSpPr>
            <a:spLocks noGrp="1"/>
          </p:cNvSpPr>
          <p:nvPr>
            <p:ph type="sldNum" sz="quarter" idx="5"/>
          </p:nvPr>
        </p:nvSpPr>
        <p:spPr/>
        <p:txBody>
          <a:bodyPr/>
          <a:lstStyle/>
          <a:p>
            <a:fld id="{F9A51797-A552-4B42-B3E3-8B38A6FEB01B}" type="slidenum">
              <a:rPr lang="en-US" altLang="en-US" smtClean="0"/>
              <a:pPr/>
              <a:t>28</a:t>
            </a:fld>
            <a:endParaRPr lang="en-US" altLang="en-US"/>
          </a:p>
        </p:txBody>
      </p:sp>
    </p:spTree>
    <p:extLst>
      <p:ext uri="{BB962C8B-B14F-4D97-AF65-F5344CB8AC3E}">
        <p14:creationId xmlns:p14="http://schemas.microsoft.com/office/powerpoint/2010/main" val="2523456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B644-D60E-A2B5-4B9A-807350472254}"/>
            </a:ext>
          </a:extLst>
        </p:cNvPr>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29B31BE-C914-643A-1FDB-B955C7504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F702224E-81D4-4166-94FC-7893D93F41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Trying to provide a complete map of invasive plants. A combination of different agencies, organizations and individuals all contributing to one system. </a:t>
            </a:r>
          </a:p>
        </p:txBody>
      </p:sp>
      <p:sp>
        <p:nvSpPr>
          <p:cNvPr id="64516" name="Slide Number Placeholder 3">
            <a:extLst>
              <a:ext uri="{FF2B5EF4-FFF2-40B4-BE49-F238E27FC236}">
                <a16:creationId xmlns:a16="http://schemas.microsoft.com/office/drawing/2014/main" id="{E689AC44-464D-03D0-3463-ECA08AAB4E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CD5F8D-67E1-4451-8428-45CD7F4D1694}"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195910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25998-B513-4675-D56F-5CC64C1A9962}"/>
            </a:ext>
          </a:extLst>
        </p:cNvPr>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D915322-6EF0-9B1D-505A-8653FCC0D6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C6441C3-B492-499D-2908-A77E5883F4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Trying to provide a complete map of invasive plants. A combination of different agencies, organizations and individuals all contributing to one system. </a:t>
            </a:r>
          </a:p>
        </p:txBody>
      </p:sp>
      <p:sp>
        <p:nvSpPr>
          <p:cNvPr id="68612" name="Slide Number Placeholder 3">
            <a:extLst>
              <a:ext uri="{FF2B5EF4-FFF2-40B4-BE49-F238E27FC236}">
                <a16:creationId xmlns:a16="http://schemas.microsoft.com/office/drawing/2014/main" id="{3C11FEC8-599E-19E5-1FA9-03243D1131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A860B7-616A-426E-A070-61B9D194C8E1}"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2041742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BAA0D-B645-57F1-14CF-70A52E14A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55FBB-A46C-2D9E-00C8-9E049278E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BBA22-4902-7804-29F5-4B0219EF4605}"/>
              </a:ext>
            </a:extLst>
          </p:cNvPr>
          <p:cNvSpPr>
            <a:spLocks noGrp="1"/>
          </p:cNvSpPr>
          <p:nvPr>
            <p:ph type="body" idx="1"/>
          </p:nvPr>
        </p:nvSpPr>
        <p:spPr/>
        <p:txBody>
          <a:bodyPr/>
          <a:lstStyle/>
          <a:p>
            <a:r>
              <a:rPr lang="en-US" dirty="0"/>
              <a:t>An account it required to use </a:t>
            </a:r>
            <a:r>
              <a:rPr lang="en-US" dirty="0" err="1"/>
              <a:t>EDDMapS</a:t>
            </a:r>
            <a:r>
              <a:rPr lang="en-US" dirty="0"/>
              <a:t>, good news is that the account is free. </a:t>
            </a:r>
          </a:p>
          <a:p>
            <a:r>
              <a:rPr lang="en-US" dirty="0"/>
              <a:t>An account also give NDA a point of contact if needed for confirmation. </a:t>
            </a:r>
          </a:p>
        </p:txBody>
      </p:sp>
      <p:sp>
        <p:nvSpPr>
          <p:cNvPr id="4" name="Slide Number Placeholder 3">
            <a:extLst>
              <a:ext uri="{FF2B5EF4-FFF2-40B4-BE49-F238E27FC236}">
                <a16:creationId xmlns:a16="http://schemas.microsoft.com/office/drawing/2014/main" id="{519E4DD1-C2C3-C566-D82E-AF5CE45C6EA0}"/>
              </a:ext>
            </a:extLst>
          </p:cNvPr>
          <p:cNvSpPr>
            <a:spLocks noGrp="1"/>
          </p:cNvSpPr>
          <p:nvPr>
            <p:ph type="sldNum" sz="quarter" idx="5"/>
          </p:nvPr>
        </p:nvSpPr>
        <p:spPr/>
        <p:txBody>
          <a:bodyPr/>
          <a:lstStyle/>
          <a:p>
            <a:fld id="{F9A51797-A552-4B42-B3E3-8B38A6FEB01B}" type="slidenum">
              <a:rPr lang="en-US" altLang="en-US" smtClean="0"/>
              <a:pPr/>
              <a:t>31</a:t>
            </a:fld>
            <a:endParaRPr lang="en-US" altLang="en-US"/>
          </a:p>
        </p:txBody>
      </p:sp>
    </p:spTree>
    <p:extLst>
      <p:ext uri="{BB962C8B-B14F-4D97-AF65-F5344CB8AC3E}">
        <p14:creationId xmlns:p14="http://schemas.microsoft.com/office/powerpoint/2010/main" val="388470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A51797-A552-4B42-B3E3-8B38A6FEB01B}" type="slidenum">
              <a:rPr lang="en-US" altLang="en-US" smtClean="0"/>
              <a:pPr/>
              <a:t>2</a:t>
            </a:fld>
            <a:endParaRPr lang="en-US" altLang="en-US"/>
          </a:p>
        </p:txBody>
      </p:sp>
    </p:spTree>
    <p:extLst>
      <p:ext uri="{BB962C8B-B14F-4D97-AF65-F5344CB8AC3E}">
        <p14:creationId xmlns:p14="http://schemas.microsoft.com/office/powerpoint/2010/main" val="236119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D73D4EF-460E-4B89-B549-667C6B7788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791B204-8DDF-43DE-8D59-13D2C0CFB4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4596" indent="-184596">
              <a:buFontTx/>
              <a:buChar char="•"/>
            </a:pPr>
            <a:endParaRPr lang="en-US" altLang="en-US"/>
          </a:p>
        </p:txBody>
      </p:sp>
      <p:sp>
        <p:nvSpPr>
          <p:cNvPr id="33796" name="Slide Number Placeholder 3">
            <a:extLst>
              <a:ext uri="{FF2B5EF4-FFF2-40B4-BE49-F238E27FC236}">
                <a16:creationId xmlns:a16="http://schemas.microsoft.com/office/drawing/2014/main" id="{5D4521C0-BD42-4779-BD6D-E2A12DBEB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8F5CF3-0045-4322-A710-E28385346004}" type="slidenum">
              <a:rPr lang="en-US" altLang="en-US"/>
              <a:pPr/>
              <a:t>3</a:t>
            </a:fld>
            <a:endParaRPr lang="en-US" altLang="en-US"/>
          </a:p>
        </p:txBody>
      </p:sp>
    </p:spTree>
    <p:extLst>
      <p:ext uri="{BB962C8B-B14F-4D97-AF65-F5344CB8AC3E}">
        <p14:creationId xmlns:p14="http://schemas.microsoft.com/office/powerpoint/2010/main" val="283216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D73D4EF-460E-4B89-B549-667C6B7788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791B204-8DDF-43DE-8D59-13D2C0CFB4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4596" indent="-184596">
              <a:buFontTx/>
              <a:buChar char="•"/>
            </a:pPr>
            <a:endParaRPr lang="en-US" altLang="en-US"/>
          </a:p>
        </p:txBody>
      </p:sp>
      <p:sp>
        <p:nvSpPr>
          <p:cNvPr id="33796" name="Slide Number Placeholder 3">
            <a:extLst>
              <a:ext uri="{FF2B5EF4-FFF2-40B4-BE49-F238E27FC236}">
                <a16:creationId xmlns:a16="http://schemas.microsoft.com/office/drawing/2014/main" id="{5D4521C0-BD42-4779-BD6D-E2A12DBEB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8F5CF3-0045-4322-A710-E28385346004}" type="slidenum">
              <a:rPr lang="en-US" altLang="en-US"/>
              <a:pPr/>
              <a:t>4</a:t>
            </a:fld>
            <a:endParaRPr lang="en-US" altLang="en-US"/>
          </a:p>
        </p:txBody>
      </p:sp>
    </p:spTree>
    <p:extLst>
      <p:ext uri="{BB962C8B-B14F-4D97-AF65-F5344CB8AC3E}">
        <p14:creationId xmlns:p14="http://schemas.microsoft.com/office/powerpoint/2010/main" val="165989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1FA2CEF-B264-4C2D-8366-55A9BBE316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85C38E22-AFC7-4C37-90DC-1677E0E4E0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4596" indent="-184596">
              <a:buFontTx/>
              <a:buChar char="•"/>
            </a:pPr>
            <a:r>
              <a:rPr lang="en-US" altLang="en-US" dirty="0"/>
              <a:t>Clockwise from the top left- Kochia, </a:t>
            </a:r>
            <a:r>
              <a:rPr lang="en-US" altLang="en-US" dirty="0" err="1"/>
              <a:t>Halogeton</a:t>
            </a:r>
            <a:r>
              <a:rPr lang="en-US" altLang="en-US" dirty="0"/>
              <a:t>, Cheat grass, Russian thistle, Foxtail, Russian Olive</a:t>
            </a:r>
          </a:p>
        </p:txBody>
      </p:sp>
      <p:sp>
        <p:nvSpPr>
          <p:cNvPr id="41988" name="Slide Number Placeholder 3">
            <a:extLst>
              <a:ext uri="{FF2B5EF4-FFF2-40B4-BE49-F238E27FC236}">
                <a16:creationId xmlns:a16="http://schemas.microsoft.com/office/drawing/2014/main" id="{FD19B225-356F-46F7-B0FA-2E077AD55F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454E5C-353B-4E4B-B468-D24C4F8ABCA3}" type="slidenum">
              <a:rPr lang="en-US" altLang="en-US"/>
              <a:pPr/>
              <a:t>5</a:t>
            </a:fld>
            <a:endParaRPr lang="en-US" altLang="en-US"/>
          </a:p>
        </p:txBody>
      </p:sp>
    </p:spTree>
    <p:extLst>
      <p:ext uri="{BB962C8B-B14F-4D97-AF65-F5344CB8AC3E}">
        <p14:creationId xmlns:p14="http://schemas.microsoft.com/office/powerpoint/2010/main" val="2230510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D73D4EF-460E-4B89-B549-667C6B7788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791B204-8DDF-43DE-8D59-13D2C0CFB4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4596" indent="-184596">
              <a:buFontTx/>
              <a:buChar char="•"/>
            </a:pPr>
            <a:endParaRPr lang="en-US" altLang="en-US"/>
          </a:p>
        </p:txBody>
      </p:sp>
      <p:sp>
        <p:nvSpPr>
          <p:cNvPr id="33796" name="Slide Number Placeholder 3">
            <a:extLst>
              <a:ext uri="{FF2B5EF4-FFF2-40B4-BE49-F238E27FC236}">
                <a16:creationId xmlns:a16="http://schemas.microsoft.com/office/drawing/2014/main" id="{5D4521C0-BD42-4779-BD6D-E2A12DBEB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8F5CF3-0045-4322-A710-E28385346004}" type="slidenum">
              <a:rPr lang="en-US" altLang="en-US"/>
              <a:pPr/>
              <a:t>6</a:t>
            </a:fld>
            <a:endParaRPr lang="en-US" altLang="en-US"/>
          </a:p>
        </p:txBody>
      </p:sp>
    </p:spTree>
    <p:extLst>
      <p:ext uri="{BB962C8B-B14F-4D97-AF65-F5344CB8AC3E}">
        <p14:creationId xmlns:p14="http://schemas.microsoft.com/office/powerpoint/2010/main" val="239592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D73D4EF-460E-4B89-B549-667C6B7788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6791B204-8DDF-43DE-8D59-13D2C0CFB4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4596" indent="-184596">
              <a:buFontTx/>
              <a:buChar char="•"/>
            </a:pPr>
            <a:endParaRPr lang="en-US" altLang="en-US"/>
          </a:p>
        </p:txBody>
      </p:sp>
      <p:sp>
        <p:nvSpPr>
          <p:cNvPr id="33796" name="Slide Number Placeholder 3">
            <a:extLst>
              <a:ext uri="{FF2B5EF4-FFF2-40B4-BE49-F238E27FC236}">
                <a16:creationId xmlns:a16="http://schemas.microsoft.com/office/drawing/2014/main" id="{5D4521C0-BD42-4779-BD6D-E2A12DBEB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372" indent="-302066">
              <a:defRPr>
                <a:solidFill>
                  <a:schemeClr val="tx1"/>
                </a:solidFill>
                <a:latin typeface="Arial" panose="020B0604020202020204" pitchFamily="34" charset="0"/>
                <a:cs typeface="Arial" panose="020B0604020202020204" pitchFamily="34" charset="0"/>
              </a:defRPr>
            </a:lvl2pPr>
            <a:lvl3pPr marL="1208265" indent="-241653">
              <a:defRPr>
                <a:solidFill>
                  <a:schemeClr val="tx1"/>
                </a:solidFill>
                <a:latin typeface="Arial" panose="020B0604020202020204" pitchFamily="34" charset="0"/>
                <a:cs typeface="Arial" panose="020B0604020202020204" pitchFamily="34" charset="0"/>
              </a:defRPr>
            </a:lvl3pPr>
            <a:lvl4pPr marL="1691571" indent="-241653">
              <a:defRPr>
                <a:solidFill>
                  <a:schemeClr val="tx1"/>
                </a:solidFill>
                <a:latin typeface="Arial" panose="020B0604020202020204" pitchFamily="34" charset="0"/>
                <a:cs typeface="Arial" panose="020B0604020202020204" pitchFamily="34" charset="0"/>
              </a:defRPr>
            </a:lvl4pPr>
            <a:lvl5pPr marL="2174878" indent="-241653">
              <a:defRPr>
                <a:solidFill>
                  <a:schemeClr val="tx1"/>
                </a:solidFill>
                <a:latin typeface="Arial" panose="020B0604020202020204" pitchFamily="34" charset="0"/>
                <a:cs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8F5CF3-0045-4322-A710-E28385346004}" type="slidenum">
              <a:rPr lang="en-US" altLang="en-US"/>
              <a:pPr/>
              <a:t>7</a:t>
            </a:fld>
            <a:endParaRPr lang="en-US" altLang="en-US"/>
          </a:p>
        </p:txBody>
      </p:sp>
    </p:spTree>
    <p:extLst>
      <p:ext uri="{BB962C8B-B14F-4D97-AF65-F5344CB8AC3E}">
        <p14:creationId xmlns:p14="http://schemas.microsoft.com/office/powerpoint/2010/main" val="480283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https://appliedplantecology.files.wordpress.com/2014/12/cartoon-1.png</a:t>
            </a:r>
            <a:endParaRPr lang="en-US" dirty="0"/>
          </a:p>
          <a:p>
            <a:endParaRPr lang="en-US" dirty="0"/>
          </a:p>
        </p:txBody>
      </p:sp>
      <p:sp>
        <p:nvSpPr>
          <p:cNvPr id="4" name="Slide Number Placeholder 3"/>
          <p:cNvSpPr>
            <a:spLocks noGrp="1"/>
          </p:cNvSpPr>
          <p:nvPr>
            <p:ph type="sldNum" sz="quarter" idx="5"/>
          </p:nvPr>
        </p:nvSpPr>
        <p:spPr/>
        <p:txBody>
          <a:bodyPr/>
          <a:lstStyle/>
          <a:p>
            <a:fld id="{F9A51797-A552-4B42-B3E3-8B38A6FEB01B}" type="slidenum">
              <a:rPr lang="en-US" altLang="en-US" smtClean="0"/>
              <a:pPr/>
              <a:t>9</a:t>
            </a:fld>
            <a:endParaRPr lang="en-US" altLang="en-US"/>
          </a:p>
        </p:txBody>
      </p:sp>
    </p:spTree>
    <p:extLst>
      <p:ext uri="{BB962C8B-B14F-4D97-AF65-F5344CB8AC3E}">
        <p14:creationId xmlns:p14="http://schemas.microsoft.com/office/powerpoint/2010/main" val="204578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B4F33-8887-4DC1-8F80-5F501E486702}" type="slidenum">
              <a:rPr lang="en-US" smtClean="0"/>
              <a:t>15</a:t>
            </a:fld>
            <a:endParaRPr lang="en-US"/>
          </a:p>
        </p:txBody>
      </p:sp>
    </p:spTree>
    <p:extLst>
      <p:ext uri="{BB962C8B-B14F-4D97-AF65-F5344CB8AC3E}">
        <p14:creationId xmlns:p14="http://schemas.microsoft.com/office/powerpoint/2010/main" val="2318267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D5C05B-5CF1-42F1-9AA2-14AA9A560B69}"/>
              </a:ext>
            </a:extLst>
          </p:cNvPr>
          <p:cNvSpPr/>
          <p:nvPr userDrawn="1"/>
        </p:nvSpPr>
        <p:spPr>
          <a:xfrm>
            <a:off x="-139700" y="5810250"/>
            <a:ext cx="9455150" cy="927100"/>
          </a:xfrm>
          <a:prstGeom prst="rect">
            <a:avLst/>
          </a:prstGeom>
          <a:solidFill>
            <a:srgbClr val="3FA9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11" descr="nda_logo_color.jpg">
            <a:extLst>
              <a:ext uri="{FF2B5EF4-FFF2-40B4-BE49-F238E27FC236}">
                <a16:creationId xmlns:a16="http://schemas.microsoft.com/office/drawing/2014/main" id="{9F30FA10-B090-4145-A869-1FB68216351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829425" y="2095500"/>
            <a:ext cx="20923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4">
            <a:extLst>
              <a:ext uri="{FF2B5EF4-FFF2-40B4-BE49-F238E27FC236}">
                <a16:creationId xmlns:a16="http://schemas.microsoft.com/office/drawing/2014/main" id="{321983CD-948B-4E17-B017-C3B34E7CC17E}"/>
              </a:ext>
            </a:extLst>
          </p:cNvPr>
          <p:cNvSpPr/>
          <p:nvPr userDrawn="1"/>
        </p:nvSpPr>
        <p:spPr>
          <a:xfrm>
            <a:off x="-139700" y="149225"/>
            <a:ext cx="9455150" cy="927100"/>
          </a:xfrm>
          <a:prstGeom prst="rect">
            <a:avLst/>
          </a:prstGeom>
          <a:solidFill>
            <a:srgbClr val="009A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Date Placeholder 3">
            <a:extLst>
              <a:ext uri="{FF2B5EF4-FFF2-40B4-BE49-F238E27FC236}">
                <a16:creationId xmlns:a16="http://schemas.microsoft.com/office/drawing/2014/main" id="{F2B2AAD4-8BC4-4132-AC08-2AE5096BE7DF}"/>
              </a:ext>
            </a:extLst>
          </p:cNvPr>
          <p:cNvSpPr>
            <a:spLocks noGrp="1"/>
          </p:cNvSpPr>
          <p:nvPr>
            <p:ph type="dt" sz="half" idx="10"/>
          </p:nvPr>
        </p:nvSpPr>
        <p:spPr/>
        <p:txBody>
          <a:bodyPr/>
          <a:lstStyle>
            <a:lvl1pPr>
              <a:defRPr/>
            </a:lvl1pPr>
          </a:lstStyle>
          <a:p>
            <a:pPr>
              <a:defRPr/>
            </a:pPr>
            <a:fld id="{EA2274FA-FC66-49FA-8F1B-908F57F698F3}" type="datetimeFigureOut">
              <a:rPr lang="en-US"/>
              <a:pPr>
                <a:defRPr/>
              </a:pPr>
              <a:t>3/4/2024</a:t>
            </a:fld>
            <a:endParaRPr lang="en-US"/>
          </a:p>
        </p:txBody>
      </p:sp>
      <p:sp>
        <p:nvSpPr>
          <p:cNvPr id="6" name="Footer Placeholder 4">
            <a:extLst>
              <a:ext uri="{FF2B5EF4-FFF2-40B4-BE49-F238E27FC236}">
                <a16:creationId xmlns:a16="http://schemas.microsoft.com/office/drawing/2014/main" id="{B85AFFB4-C516-41D1-B753-B0D95380CA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509B3A-0B9C-4FEE-A0E0-90238ECBEA07}"/>
              </a:ext>
            </a:extLst>
          </p:cNvPr>
          <p:cNvSpPr>
            <a:spLocks noGrp="1"/>
          </p:cNvSpPr>
          <p:nvPr>
            <p:ph type="sldNum" sz="quarter" idx="12"/>
          </p:nvPr>
        </p:nvSpPr>
        <p:spPr/>
        <p:txBody>
          <a:bodyPr/>
          <a:lstStyle>
            <a:lvl1pPr>
              <a:defRPr/>
            </a:lvl1pPr>
          </a:lstStyle>
          <a:p>
            <a:fld id="{3EE9E572-55D6-4DB9-A524-17B9E6D15F37}" type="slidenum">
              <a:rPr lang="en-US" altLang="en-US"/>
              <a:pPr/>
              <a:t>‹#›</a:t>
            </a:fld>
            <a:endParaRPr lang="en-US" altLang="en-US"/>
          </a:p>
        </p:txBody>
      </p:sp>
    </p:spTree>
    <p:extLst>
      <p:ext uri="{BB962C8B-B14F-4D97-AF65-F5344CB8AC3E}">
        <p14:creationId xmlns:p14="http://schemas.microsoft.com/office/powerpoint/2010/main" val="371738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ext Placeholder 2"/>
          <p:cNvSpPr>
            <a:spLocks noGrp="1"/>
          </p:cNvSpPr>
          <p:nvPr>
            <p:ph idx="1"/>
          </p:nvPr>
        </p:nvSpPr>
        <p:spPr>
          <a:xfrm>
            <a:off x="457200" y="1354667"/>
            <a:ext cx="8229600" cy="4355042"/>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96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5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a:prstGeom prst="rect">
            <a:avLst/>
          </a:prstGeo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E3FFCB8-BEF5-4169-BA1D-665B14314A29}"/>
              </a:ext>
            </a:extLst>
          </p:cNvPr>
          <p:cNvSpPr>
            <a:spLocks noGrp="1"/>
          </p:cNvSpPr>
          <p:nvPr>
            <p:ph type="dt" sz="half" idx="10"/>
          </p:nvPr>
        </p:nvSpPr>
        <p:spPr/>
        <p:txBody>
          <a:bodyPr/>
          <a:lstStyle>
            <a:lvl1pPr>
              <a:defRPr/>
            </a:lvl1pPr>
          </a:lstStyle>
          <a:p>
            <a:pPr>
              <a:defRPr/>
            </a:pPr>
            <a:fld id="{A45648E0-3064-4C99-A8A8-50E63BF26F87}" type="datetimeFigureOut">
              <a:rPr lang="en-US"/>
              <a:pPr>
                <a:defRPr/>
              </a:pPr>
              <a:t>3/4/2024</a:t>
            </a:fld>
            <a:endParaRPr lang="en-US"/>
          </a:p>
        </p:txBody>
      </p:sp>
      <p:sp>
        <p:nvSpPr>
          <p:cNvPr id="4" name="Footer Placeholder 4">
            <a:extLst>
              <a:ext uri="{FF2B5EF4-FFF2-40B4-BE49-F238E27FC236}">
                <a16:creationId xmlns:a16="http://schemas.microsoft.com/office/drawing/2014/main" id="{9F4F917A-940A-4339-830B-6DDE3BF792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1AD673D-1909-4148-96A4-108F1D723827}"/>
              </a:ext>
            </a:extLst>
          </p:cNvPr>
          <p:cNvSpPr>
            <a:spLocks noGrp="1"/>
          </p:cNvSpPr>
          <p:nvPr>
            <p:ph type="sldNum" sz="quarter" idx="12"/>
          </p:nvPr>
        </p:nvSpPr>
        <p:spPr/>
        <p:txBody>
          <a:bodyPr/>
          <a:lstStyle>
            <a:lvl1pPr>
              <a:defRPr/>
            </a:lvl1pPr>
          </a:lstStyle>
          <a:p>
            <a:pPr>
              <a:defRPr/>
            </a:pPr>
            <a:fld id="{72D4F4D8-F226-4C09-BB9C-D648DB548BB0}" type="slidenum">
              <a:rPr lang="en-US" altLang="en-US"/>
              <a:pPr>
                <a:defRPr/>
              </a:pPr>
              <a:t>‹#›</a:t>
            </a:fld>
            <a:endParaRPr lang="en-US" altLang="en-US"/>
          </a:p>
        </p:txBody>
      </p:sp>
    </p:spTree>
    <p:extLst>
      <p:ext uri="{BB962C8B-B14F-4D97-AF65-F5344CB8AC3E}">
        <p14:creationId xmlns:p14="http://schemas.microsoft.com/office/powerpoint/2010/main" val="116040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139700" y="5810250"/>
            <a:ext cx="9455150" cy="927100"/>
          </a:xfrm>
          <a:prstGeom prst="rect">
            <a:avLst/>
          </a:prstGeom>
          <a:solidFill>
            <a:srgbClr val="3FA9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139700" y="148817"/>
            <a:ext cx="9455150" cy="927100"/>
          </a:xfrm>
          <a:prstGeom prst="rect">
            <a:avLst/>
          </a:prstGeom>
          <a:solidFill>
            <a:srgbClr val="009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da_logo_colo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9135" y="2095654"/>
            <a:ext cx="2092615" cy="2196351"/>
          </a:xfrm>
          <a:prstGeom prst="rect">
            <a:avLst/>
          </a:prstGeom>
        </p:spPr>
      </p:pic>
      <p:sp>
        <p:nvSpPr>
          <p:cNvPr id="9" name="Title 4"/>
          <p:cNvSpPr>
            <a:spLocks noGrp="1"/>
          </p:cNvSpPr>
          <p:nvPr>
            <p:ph type="title" hasCustomPrompt="1"/>
          </p:nvPr>
        </p:nvSpPr>
        <p:spPr>
          <a:xfrm>
            <a:off x="220134" y="2122905"/>
            <a:ext cx="5782733" cy="891228"/>
          </a:xfrm>
        </p:spPr>
        <p:txBody>
          <a:bodyPr/>
          <a:lstStyle>
            <a:lvl1pPr algn="l">
              <a:defRPr baseline="0">
                <a:solidFill>
                  <a:schemeClr val="tx1"/>
                </a:solidFill>
              </a:defRPr>
            </a:lvl1pPr>
          </a:lstStyle>
          <a:p>
            <a:r>
              <a:rPr lang="en-US" dirty="0"/>
              <a:t>Presentation title</a:t>
            </a:r>
          </a:p>
        </p:txBody>
      </p:sp>
      <p:sp>
        <p:nvSpPr>
          <p:cNvPr id="10" name="Text Placeholder 6"/>
          <p:cNvSpPr>
            <a:spLocks noGrp="1"/>
          </p:cNvSpPr>
          <p:nvPr>
            <p:ph type="body" sz="quarter" idx="10" hasCustomPrompt="1"/>
          </p:nvPr>
        </p:nvSpPr>
        <p:spPr>
          <a:xfrm>
            <a:off x="220663" y="3022069"/>
            <a:ext cx="5781675" cy="516998"/>
          </a:xfrm>
        </p:spPr>
        <p:txBody>
          <a:bodyPr/>
          <a:lstStyle>
            <a:lvl1pPr marL="0" indent="0">
              <a:buNone/>
              <a:defRPr b="0" baseline="0"/>
            </a:lvl1pPr>
          </a:lstStyle>
          <a:p>
            <a:pPr lvl="0"/>
            <a:r>
              <a:rPr lang="en-US" b="0" dirty="0"/>
              <a:t>Presenter Name</a:t>
            </a:r>
          </a:p>
        </p:txBody>
      </p:sp>
      <p:sp>
        <p:nvSpPr>
          <p:cNvPr id="13" name="Text Placeholder 6"/>
          <p:cNvSpPr>
            <a:spLocks noGrp="1"/>
          </p:cNvSpPr>
          <p:nvPr>
            <p:ph type="body" sz="quarter" idx="11" hasCustomPrompt="1"/>
          </p:nvPr>
        </p:nvSpPr>
        <p:spPr>
          <a:xfrm>
            <a:off x="220134" y="3556001"/>
            <a:ext cx="5781675" cy="516998"/>
          </a:xfrm>
        </p:spPr>
        <p:txBody>
          <a:bodyPr/>
          <a:lstStyle>
            <a:lvl1pPr marL="0" indent="0">
              <a:buNone/>
              <a:defRPr b="0" baseline="0"/>
            </a:lvl1pPr>
          </a:lstStyle>
          <a:p>
            <a:pPr lvl="0"/>
            <a:r>
              <a:rPr lang="en-US" b="0" dirty="0"/>
              <a:t>Presenter Title</a:t>
            </a:r>
          </a:p>
        </p:txBody>
      </p:sp>
      <p:sp>
        <p:nvSpPr>
          <p:cNvPr id="14" name="Text Placeholder 6"/>
          <p:cNvSpPr>
            <a:spLocks noGrp="1"/>
          </p:cNvSpPr>
          <p:nvPr>
            <p:ph type="body" sz="quarter" idx="12" hasCustomPrompt="1"/>
          </p:nvPr>
        </p:nvSpPr>
        <p:spPr>
          <a:xfrm>
            <a:off x="220133" y="4080935"/>
            <a:ext cx="5781675" cy="516998"/>
          </a:xfrm>
        </p:spPr>
        <p:txBody>
          <a:bodyPr/>
          <a:lstStyle>
            <a:lvl1pPr marL="0" indent="0">
              <a:buNone/>
              <a:defRPr b="0" baseline="0"/>
            </a:lvl1pPr>
          </a:lstStyle>
          <a:p>
            <a:pPr lvl="0"/>
            <a:r>
              <a:rPr lang="en-US" b="0" dirty="0"/>
              <a:t>Date, if applicable</a:t>
            </a:r>
          </a:p>
        </p:txBody>
      </p:sp>
      <p:sp>
        <p:nvSpPr>
          <p:cNvPr id="12" name="Slide Number Placeholder 3"/>
          <p:cNvSpPr>
            <a:spLocks noGrp="1"/>
          </p:cNvSpPr>
          <p:nvPr>
            <p:ph type="sldNum" sz="quarter" idx="4"/>
          </p:nvPr>
        </p:nvSpPr>
        <p:spPr>
          <a:xfrm>
            <a:off x="33868" y="6344182"/>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378711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732" y="281252"/>
            <a:ext cx="8288867" cy="641616"/>
          </a:xfrm>
        </p:spPr>
        <p:txBody>
          <a:bodyPr/>
          <a:lstStyle>
            <a:lvl1pPr algn="l">
              <a:defRPr/>
            </a:lvl1pPr>
          </a:lstStyle>
          <a:p>
            <a:r>
              <a:rPr lang="en-US" dirty="0"/>
              <a:t>Click to edit Master title style</a:t>
            </a:r>
          </a:p>
        </p:txBody>
      </p:sp>
      <p:sp>
        <p:nvSpPr>
          <p:cNvPr id="4" name="Content Placeholder 3"/>
          <p:cNvSpPr>
            <a:spLocks noGrp="1"/>
          </p:cNvSpPr>
          <p:nvPr>
            <p:ph sz="quarter" idx="10"/>
          </p:nvPr>
        </p:nvSpPr>
        <p:spPr>
          <a:xfrm>
            <a:off x="449263" y="1277938"/>
            <a:ext cx="8288337"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2789433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800599" y="1379009"/>
            <a:ext cx="3886200" cy="4216400"/>
          </a:xfrm>
        </p:spPr>
        <p:txBody>
          <a:bodyPr/>
          <a:lstStyle>
            <a:lvl1pPr marL="0" indent="0">
              <a:buNone/>
              <a:defRPr baseline="0"/>
            </a:lvl1pPr>
          </a:lstStyle>
          <a:p>
            <a:pPr lvl="0"/>
            <a:endParaRPr lang="en-US" dirty="0"/>
          </a:p>
        </p:txBody>
      </p:sp>
      <p:sp>
        <p:nvSpPr>
          <p:cNvPr id="5" name="Content Placeholder 3"/>
          <p:cNvSpPr>
            <a:spLocks noGrp="1"/>
          </p:cNvSpPr>
          <p:nvPr>
            <p:ph sz="quarter" idx="11"/>
          </p:nvPr>
        </p:nvSpPr>
        <p:spPr>
          <a:xfrm>
            <a:off x="448732" y="1379009"/>
            <a:ext cx="3886200" cy="4216400"/>
          </a:xfrm>
        </p:spPr>
        <p:txBody>
          <a:bodyPr/>
          <a:lstStyle>
            <a:lvl1pPr marL="457200" indent="-457200">
              <a:buFont typeface="Arial" panose="020B0604020202020204" pitchFamily="34" charset="0"/>
              <a:buChar char="•"/>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6"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352458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0"/>
          </p:nvPr>
        </p:nvSpPr>
        <p:spPr>
          <a:xfrm>
            <a:off x="449263" y="1295400"/>
            <a:ext cx="8237537" cy="3894667"/>
          </a:xfrm>
        </p:spPr>
        <p:txBody>
          <a:bodyPr/>
          <a:lstStyle>
            <a:lvl1pPr marL="0" indent="0">
              <a:buNone/>
              <a:defRPr/>
            </a:lvl1pPr>
          </a:lstStyle>
          <a:p>
            <a:endParaRPr lang="en-US" dirty="0"/>
          </a:p>
        </p:txBody>
      </p:sp>
      <p:sp>
        <p:nvSpPr>
          <p:cNvPr id="8" name="Text Placeholder 7"/>
          <p:cNvSpPr>
            <a:spLocks noGrp="1"/>
          </p:cNvSpPr>
          <p:nvPr>
            <p:ph type="body" sz="quarter" idx="11" hasCustomPrompt="1"/>
          </p:nvPr>
        </p:nvSpPr>
        <p:spPr>
          <a:xfrm>
            <a:off x="449263" y="5283201"/>
            <a:ext cx="8237537" cy="439738"/>
          </a:xfrm>
        </p:spPr>
        <p:txBody>
          <a:bodyPr>
            <a:noAutofit/>
          </a:bodyPr>
          <a:lstStyle>
            <a:lvl1pPr marL="0" indent="0">
              <a:buNone/>
              <a:defRPr sz="2000" b="0"/>
            </a:lvl1pPr>
          </a:lstStyle>
          <a:p>
            <a:pPr lvl="0"/>
            <a:r>
              <a:rPr lang="en-US" dirty="0"/>
              <a:t>Caption</a:t>
            </a:r>
          </a:p>
        </p:txBody>
      </p:sp>
      <p:sp>
        <p:nvSpPr>
          <p:cNvPr id="5"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165570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ext Placeholder 2"/>
          <p:cNvSpPr>
            <a:spLocks noGrp="1"/>
          </p:cNvSpPr>
          <p:nvPr>
            <p:ph idx="1"/>
          </p:nvPr>
        </p:nvSpPr>
        <p:spPr>
          <a:xfrm>
            <a:off x="457200" y="1354667"/>
            <a:ext cx="8229600" cy="4355042"/>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9571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238E8E-763F-44D0-ABD0-4E9E1AD5BD68}"/>
              </a:ext>
            </a:extLst>
          </p:cNvPr>
          <p:cNvSpPr/>
          <p:nvPr userDrawn="1"/>
        </p:nvSpPr>
        <p:spPr>
          <a:xfrm>
            <a:off x="-139700" y="139700"/>
            <a:ext cx="9455150" cy="927100"/>
          </a:xfrm>
          <a:prstGeom prst="rect">
            <a:avLst/>
          </a:prstGeom>
          <a:solidFill>
            <a:srgbClr val="009A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7" name="Text Placeholder 2">
            <a:extLst>
              <a:ext uri="{FF2B5EF4-FFF2-40B4-BE49-F238E27FC236}">
                <a16:creationId xmlns:a16="http://schemas.microsoft.com/office/drawing/2014/main" id="{685EE35B-AF05-4564-8C1F-40463B330E9F}"/>
              </a:ext>
            </a:extLst>
          </p:cNvPr>
          <p:cNvSpPr>
            <a:spLocks noGrp="1"/>
          </p:cNvSpPr>
          <p:nvPr>
            <p:ph type="body" idx="1"/>
          </p:nvPr>
        </p:nvSpPr>
        <p:spPr bwMode="auto">
          <a:xfrm>
            <a:off x="457200" y="1354138"/>
            <a:ext cx="82296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45F3952-33DC-427E-8DB1-9267D056956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8CE5E5F-6903-4F7E-9977-54DEE280D914}" type="datetimeFigureOut">
              <a:rPr lang="en-US"/>
              <a:pPr>
                <a:defRPr/>
              </a:pPr>
              <a:t>3/4/2024</a:t>
            </a:fld>
            <a:endParaRPr lang="en-US"/>
          </a:p>
        </p:txBody>
      </p:sp>
      <p:sp>
        <p:nvSpPr>
          <p:cNvPr id="5" name="Footer Placeholder 4">
            <a:extLst>
              <a:ext uri="{FF2B5EF4-FFF2-40B4-BE49-F238E27FC236}">
                <a16:creationId xmlns:a16="http://schemas.microsoft.com/office/drawing/2014/main" id="{FA9BBC54-BDBE-4C81-BD30-73193248E54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CAC454CB-7A37-4A5F-93FC-AFE91B1563D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8C83ACB-E46B-4F34-9E16-EFA5659EFAD7}" type="slidenum">
              <a:rPr lang="en-US" altLang="en-US"/>
              <a:pPr/>
              <a:t>‹#›</a:t>
            </a:fld>
            <a:endParaRPr lang="en-US" altLang="en-US"/>
          </a:p>
        </p:txBody>
      </p:sp>
      <p:sp>
        <p:nvSpPr>
          <p:cNvPr id="15" name="Rectangle 14">
            <a:extLst>
              <a:ext uri="{FF2B5EF4-FFF2-40B4-BE49-F238E27FC236}">
                <a16:creationId xmlns:a16="http://schemas.microsoft.com/office/drawing/2014/main" id="{F957F1F1-B4A3-48EE-9591-E3B72B15525D}"/>
              </a:ext>
            </a:extLst>
          </p:cNvPr>
          <p:cNvSpPr/>
          <p:nvPr userDrawn="1"/>
        </p:nvSpPr>
        <p:spPr>
          <a:xfrm>
            <a:off x="-139700" y="5810250"/>
            <a:ext cx="9455150" cy="927100"/>
          </a:xfrm>
          <a:prstGeom prst="rect">
            <a:avLst/>
          </a:prstGeom>
          <a:solidFill>
            <a:srgbClr val="3FA9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2" name="Picture 16">
            <a:extLst>
              <a:ext uri="{FF2B5EF4-FFF2-40B4-BE49-F238E27FC236}">
                <a16:creationId xmlns:a16="http://schemas.microsoft.com/office/drawing/2014/main" id="{8799B455-3523-4A67-9D29-C866091DC6A1}"/>
              </a:ext>
            </a:extLst>
          </p:cNvPr>
          <p:cNvPicPr>
            <a:picLocks noChangeAspect="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8140700" y="5857875"/>
            <a:ext cx="779463"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a:extLst>
              <a:ext uri="{FF2B5EF4-FFF2-40B4-BE49-F238E27FC236}">
                <a16:creationId xmlns:a16="http://schemas.microsoft.com/office/drawing/2014/main" id="{E51E3756-66E1-41FC-B36D-75BE36CF449C}"/>
              </a:ext>
            </a:extLst>
          </p:cNvPr>
          <p:cNvSpPr txBox="1">
            <a:spLocks/>
          </p:cNvSpPr>
          <p:nvPr userDrawn="1"/>
        </p:nvSpPr>
        <p:spPr>
          <a:xfrm>
            <a:off x="241300" y="188913"/>
            <a:ext cx="6718300" cy="87788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en-US" b="1" dirty="0">
              <a:solidFill>
                <a:srgbClr val="FFFFFF"/>
              </a:solidFill>
              <a:latin typeface="Verdana"/>
              <a:cs typeface="Verdana"/>
            </a:endParaRPr>
          </a:p>
        </p:txBody>
      </p:sp>
      <p:sp>
        <p:nvSpPr>
          <p:cNvPr id="1034" name="TextBox 22">
            <a:extLst>
              <a:ext uri="{FF2B5EF4-FFF2-40B4-BE49-F238E27FC236}">
                <a16:creationId xmlns:a16="http://schemas.microsoft.com/office/drawing/2014/main" id="{8A80A5A1-66E9-4D47-878A-5984F1A2CAEE}"/>
              </a:ext>
            </a:extLst>
          </p:cNvPr>
          <p:cNvSpPr txBox="1">
            <a:spLocks noChangeArrowheads="1"/>
          </p:cNvSpPr>
          <p:nvPr userDrawn="1"/>
        </p:nvSpPr>
        <p:spPr bwMode="auto">
          <a:xfrm>
            <a:off x="234950" y="6062663"/>
            <a:ext cx="2168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a:solidFill>
                  <a:srgbClr val="FFFFFF"/>
                </a:solidFill>
                <a:latin typeface="Verdana" panose="020B0604030504040204" pitchFamily="34" charset="0"/>
              </a:rPr>
              <a:t>agri.nv.gov</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b="1" kern="1200">
          <a:solidFill>
            <a:schemeClr val="tx1"/>
          </a:solidFill>
          <a:latin typeface="Verdana"/>
          <a:ea typeface="Verdana" panose="020B0604030504040204" pitchFamily="34" charset="0"/>
          <a:cs typeface="Verdan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Verdana"/>
          <a:ea typeface="Verdana" panose="020B0604030504040204" pitchFamily="34" charset="0"/>
          <a:cs typeface="Verdan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Verdana"/>
          <a:ea typeface="Verdana" panose="020B0604030504040204" pitchFamily="34" charset="0"/>
          <a:cs typeface="Verdan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139700" y="139700"/>
            <a:ext cx="9455150" cy="927100"/>
          </a:xfrm>
          <a:prstGeom prst="rect">
            <a:avLst/>
          </a:prstGeom>
          <a:solidFill>
            <a:srgbClr val="009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354667"/>
            <a:ext cx="8229600" cy="43550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a:xfrm>
            <a:off x="-139700" y="5810250"/>
            <a:ext cx="9455150" cy="927100"/>
          </a:xfrm>
          <a:prstGeom prst="rect">
            <a:avLst/>
          </a:prstGeom>
          <a:solidFill>
            <a:srgbClr val="3FA9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40839" y="5858090"/>
            <a:ext cx="779641" cy="819922"/>
          </a:xfrm>
          <a:prstGeom prst="rect">
            <a:avLst/>
          </a:prstGeom>
        </p:spPr>
      </p:pic>
      <p:sp>
        <p:nvSpPr>
          <p:cNvPr id="18" name="Title 1"/>
          <p:cNvSpPr txBox="1">
            <a:spLocks/>
          </p:cNvSpPr>
          <p:nvPr userDrawn="1"/>
        </p:nvSpPr>
        <p:spPr>
          <a:xfrm>
            <a:off x="241300" y="188873"/>
            <a:ext cx="6718300" cy="87792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b="1" dirty="0">
              <a:solidFill>
                <a:srgbClr val="FFFFFF"/>
              </a:solidFill>
              <a:latin typeface="Verdana"/>
              <a:cs typeface="Verdana"/>
            </a:endParaRPr>
          </a:p>
        </p:txBody>
      </p:sp>
      <p:sp>
        <p:nvSpPr>
          <p:cNvPr id="23" name="TextBox 22"/>
          <p:cNvSpPr txBox="1"/>
          <p:nvPr userDrawn="1"/>
        </p:nvSpPr>
        <p:spPr>
          <a:xfrm>
            <a:off x="234463" y="6063435"/>
            <a:ext cx="2168769" cy="369332"/>
          </a:xfrm>
          <a:prstGeom prst="rect">
            <a:avLst/>
          </a:prstGeom>
          <a:noFill/>
        </p:spPr>
        <p:txBody>
          <a:bodyPr wrap="square" rtlCol="0">
            <a:spAutoFit/>
          </a:bodyPr>
          <a:lstStyle/>
          <a:p>
            <a:r>
              <a:rPr lang="en-US" b="0" dirty="0" err="1">
                <a:solidFill>
                  <a:srgbClr val="FFFFFF"/>
                </a:solidFill>
                <a:latin typeface="Verdana"/>
                <a:cs typeface="Verdana"/>
              </a:rPr>
              <a:t>agri.nv.gov</a:t>
            </a:r>
            <a:endParaRPr lang="en-US" b="0" dirty="0">
              <a:solidFill>
                <a:srgbClr val="FFFFFF"/>
              </a:solidFill>
              <a:latin typeface="Verdana"/>
              <a:cs typeface="Verdana"/>
            </a:endParaRPr>
          </a:p>
        </p:txBody>
      </p:sp>
      <p:sp>
        <p:nvSpPr>
          <p:cNvPr id="2" name="Title Placeholder 1"/>
          <p:cNvSpPr>
            <a:spLocks noGrp="1"/>
          </p:cNvSpPr>
          <p:nvPr>
            <p:ph type="title"/>
          </p:nvPr>
        </p:nvSpPr>
        <p:spPr>
          <a:xfrm>
            <a:off x="448732" y="281251"/>
            <a:ext cx="8238067" cy="658549"/>
          </a:xfrm>
          <a:prstGeom prst="rect">
            <a:avLst/>
          </a:prstGeom>
        </p:spPr>
        <p:txBody>
          <a:bodyPr vert="horz" lIns="91440" tIns="45720" rIns="91440" bIns="45720" rtlCol="0" anchor="ctr">
            <a:normAutofit/>
          </a:bodyPr>
          <a:lstStyle/>
          <a:p>
            <a:r>
              <a:rPr lang="en-US" dirty="0"/>
              <a:t>Click to edit Master title style</a:t>
            </a:r>
          </a:p>
        </p:txBody>
      </p:sp>
      <p:sp>
        <p:nvSpPr>
          <p:cNvPr id="4" name="Slide Number Placeholder 3"/>
          <p:cNvSpPr>
            <a:spLocks noGrp="1"/>
          </p:cNvSpPr>
          <p:nvPr>
            <p:ph type="sldNum" sz="quarter" idx="4"/>
          </p:nvPr>
        </p:nvSpPr>
        <p:spPr>
          <a:xfrm>
            <a:off x="241300" y="6350745"/>
            <a:ext cx="2057400" cy="365125"/>
          </a:xfrm>
          <a:prstGeom prst="rect">
            <a:avLst/>
          </a:prstGeom>
        </p:spPr>
        <p:txBody>
          <a:bodyPr vert="horz" lIns="91440" tIns="45720" rIns="91440" bIns="45720" rtlCol="0" anchor="ctr"/>
          <a:lstStyle>
            <a:lvl1pPr algn="l">
              <a:defRPr sz="1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5121712-0393-4C57-ADD2-A5C92B8FD3A3}" type="slidenum">
              <a:rPr lang="en-US" smtClean="0"/>
              <a:pPr/>
              <a:t>‹#›</a:t>
            </a:fld>
            <a:endParaRPr lang="en-US" dirty="0"/>
          </a:p>
        </p:txBody>
      </p:sp>
    </p:spTree>
    <p:extLst>
      <p:ext uri="{BB962C8B-B14F-4D97-AF65-F5344CB8AC3E}">
        <p14:creationId xmlns:p14="http://schemas.microsoft.com/office/powerpoint/2010/main" val="202162986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hf sldNum="0" hdr="0" ftr="0" dt="0"/>
  <p:txStyles>
    <p:titleStyle>
      <a:lvl1pPr algn="l" defTabSz="457200" rtl="0" eaLnBrk="1" latinLnBrk="0" hangingPunct="1">
        <a:spcBef>
          <a:spcPct val="0"/>
        </a:spcBef>
        <a:buNone/>
        <a:defRPr sz="44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457200" rtl="0" eaLnBrk="1" latinLnBrk="0" hangingPunct="1">
        <a:spcBef>
          <a:spcPct val="20000"/>
        </a:spcBef>
        <a:buFont typeface="Arial"/>
        <a:buChar char="•"/>
        <a:defRPr sz="3200" b="1"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6.emf"/><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6.xml"/><Relationship Id="rId5" Type="http://schemas.openxmlformats.org/officeDocument/2006/relationships/hyperlink" Target="http://agri.nv.gov/Plant/Noxious_Weeds/Noxious_Weeds_Home/" TargetMode="Externa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mailto:jdick@agri.nv.gov"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5.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76DCE2CD-9C0A-4A89-A52F-511E160CFA07}"/>
              </a:ext>
            </a:extLst>
          </p:cNvPr>
          <p:cNvSpPr txBox="1">
            <a:spLocks/>
          </p:cNvSpPr>
          <p:nvPr/>
        </p:nvSpPr>
        <p:spPr bwMode="auto">
          <a:xfrm>
            <a:off x="175986" y="1328900"/>
            <a:ext cx="8968014"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4400" dirty="0">
                <a:cs typeface="Arial" panose="020B0604020202020204" pitchFamily="34" charset="0"/>
              </a:rPr>
              <a:t>Carson Watershed Forum</a:t>
            </a:r>
          </a:p>
          <a:p>
            <a:pPr>
              <a:spcBef>
                <a:spcPct val="0"/>
              </a:spcBef>
              <a:buFontTx/>
              <a:buNone/>
            </a:pPr>
            <a:r>
              <a:rPr lang="en-US" altLang="en-US" sz="4400" dirty="0">
                <a:cs typeface="Arial" panose="020B0604020202020204" pitchFamily="34" charset="0"/>
              </a:rPr>
              <a:t>NDA Noxious Weed Program</a:t>
            </a:r>
          </a:p>
        </p:txBody>
      </p:sp>
      <p:sp>
        <p:nvSpPr>
          <p:cNvPr id="8195" name="Subtitle 2">
            <a:extLst>
              <a:ext uri="{FF2B5EF4-FFF2-40B4-BE49-F238E27FC236}">
                <a16:creationId xmlns:a16="http://schemas.microsoft.com/office/drawing/2014/main" id="{DC181E6B-8762-435C-A505-209D99911765}"/>
              </a:ext>
            </a:extLst>
          </p:cNvPr>
          <p:cNvSpPr txBox="1">
            <a:spLocks/>
          </p:cNvSpPr>
          <p:nvPr/>
        </p:nvSpPr>
        <p:spPr bwMode="auto">
          <a:xfrm>
            <a:off x="175986" y="3555223"/>
            <a:ext cx="7531100" cy="197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buFont typeface="Arial" panose="020B0604020202020204" pitchFamily="34" charset="0"/>
              <a:buNone/>
            </a:pPr>
            <a:r>
              <a:rPr lang="en-US" altLang="en-US" b="0" dirty="0">
                <a:cs typeface="Arial" panose="020B0604020202020204" pitchFamily="34" charset="0"/>
              </a:rPr>
              <a:t>Jake Dick</a:t>
            </a:r>
          </a:p>
          <a:p>
            <a:pPr>
              <a:buFont typeface="Arial" panose="020B0604020202020204" pitchFamily="34" charset="0"/>
              <a:buNone/>
            </a:pPr>
            <a:r>
              <a:rPr lang="en-US" altLang="en-US" b="0" dirty="0">
                <a:cs typeface="Arial" panose="020B0604020202020204" pitchFamily="34" charset="0"/>
              </a:rPr>
              <a:t>Noxious Weed Coordinator</a:t>
            </a:r>
          </a:p>
          <a:p>
            <a:pPr>
              <a:buFont typeface="Arial" panose="020B0604020202020204" pitchFamily="34" charset="0"/>
              <a:buNone/>
            </a:pPr>
            <a:r>
              <a:rPr lang="en-US" altLang="en-US" b="0" dirty="0">
                <a:cs typeface="Arial" panose="020B0604020202020204" pitchFamily="34" charset="0"/>
              </a:rPr>
              <a:t>3/5/24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9FD78-B688-4D1E-AF04-3FD5E86BAA38}"/>
              </a:ext>
            </a:extLst>
          </p:cNvPr>
          <p:cNvSpPr>
            <a:spLocks noGrp="1"/>
          </p:cNvSpPr>
          <p:nvPr>
            <p:ph idx="1"/>
          </p:nvPr>
        </p:nvSpPr>
        <p:spPr>
          <a:xfrm>
            <a:off x="457200" y="1145410"/>
            <a:ext cx="8229600" cy="4355042"/>
          </a:xfrm>
        </p:spPr>
        <p:txBody>
          <a:bodyPr/>
          <a:lstStyle/>
          <a:p>
            <a:pPr marL="0" indent="0">
              <a:spcBef>
                <a:spcPts val="0"/>
              </a:spcBef>
              <a:buNone/>
            </a:pPr>
            <a:r>
              <a:rPr lang="en-US" sz="2000"/>
              <a:t>NAC 555.015: </a:t>
            </a:r>
            <a:r>
              <a:rPr lang="en-US" sz="1800" i="1"/>
              <a:t>Establishment; application; standards adopted by reference (NRS 555.010)</a:t>
            </a:r>
          </a:p>
          <a:p>
            <a:pPr marL="0" indent="0">
              <a:spcBef>
                <a:spcPts val="0"/>
              </a:spcBef>
              <a:buNone/>
            </a:pPr>
            <a:r>
              <a:rPr lang="en-US"/>
              <a:t>	</a:t>
            </a:r>
            <a:r>
              <a:rPr lang="en-US" sz="1800" b="0"/>
              <a:t>- creation and administration of a Weed Free Certification Program pursuant to the North American Invasive Species Management Association (NAISMA) standards</a:t>
            </a:r>
            <a:endParaRPr lang="en-US" b="0"/>
          </a:p>
        </p:txBody>
      </p:sp>
      <p:sp>
        <p:nvSpPr>
          <p:cNvPr id="3" name="Title 1">
            <a:extLst>
              <a:ext uri="{FF2B5EF4-FFF2-40B4-BE49-F238E27FC236}">
                <a16:creationId xmlns:a16="http://schemas.microsoft.com/office/drawing/2014/main" id="{13F6EC5D-1D9C-4F4B-A49E-E66C80088567}"/>
              </a:ext>
            </a:extLst>
          </p:cNvPr>
          <p:cNvSpPr txBox="1">
            <a:spLocks/>
          </p:cNvSpPr>
          <p:nvPr/>
        </p:nvSpPr>
        <p:spPr>
          <a:xfrm>
            <a:off x="0" y="253154"/>
            <a:ext cx="9410700" cy="89225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a:solidFill>
                  <a:srgbClr val="FFFFFF"/>
                </a:solidFill>
                <a:latin typeface="Verdana"/>
                <a:cs typeface="Verdana"/>
              </a:rPr>
              <a:t>Prevention</a:t>
            </a:r>
          </a:p>
        </p:txBody>
      </p:sp>
      <p:pic>
        <p:nvPicPr>
          <p:cNvPr id="1028" name="Picture 4" descr="Image result for naisma">
            <a:extLst>
              <a:ext uri="{FF2B5EF4-FFF2-40B4-BE49-F238E27FC236}">
                <a16:creationId xmlns:a16="http://schemas.microsoft.com/office/drawing/2014/main" id="{28D3A8EF-5C11-4059-82CC-B04844805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847" y="2806880"/>
            <a:ext cx="3285903" cy="298193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809B9F0F-1D3D-4F8D-A8FB-BFE3ED5526A5}"/>
              </a:ext>
            </a:extLst>
          </p:cNvPr>
          <p:cNvPicPr>
            <a:picLocks noChangeAspect="1"/>
          </p:cNvPicPr>
          <p:nvPr/>
        </p:nvPicPr>
        <p:blipFill>
          <a:blip r:embed="rId3">
            <a:extLst>
              <a:ext uri="{28A0092B-C50C-407E-A947-70E740481C1C}">
                <a14:useLocalDpi xmlns:a14="http://schemas.microsoft.com/office/drawing/2010/main" val="0"/>
              </a:ext>
            </a:extLst>
          </a:blip>
          <a:srcRect l="6647" t="4695" r="4938" b="10664"/>
          <a:stretch>
            <a:fillRect/>
          </a:stretch>
        </p:blipFill>
        <p:spPr bwMode="auto">
          <a:xfrm>
            <a:off x="568619" y="2881513"/>
            <a:ext cx="4993020" cy="2909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285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D4E1-55C3-4F27-8D84-E287BA416152}"/>
              </a:ext>
            </a:extLst>
          </p:cNvPr>
          <p:cNvSpPr>
            <a:spLocks noGrp="1"/>
          </p:cNvSpPr>
          <p:nvPr>
            <p:ph type="title"/>
          </p:nvPr>
        </p:nvSpPr>
        <p:spPr/>
        <p:txBody>
          <a:bodyPr>
            <a:normAutofit fontScale="90000"/>
          </a:bodyPr>
          <a:lstStyle/>
          <a:p>
            <a:r>
              <a:rPr lang="en-US">
                <a:latin typeface="Verdana"/>
                <a:ea typeface="Verdana"/>
                <a:cs typeface="Verdana"/>
              </a:rPr>
              <a:t>Weed Free Certification</a:t>
            </a:r>
            <a:endParaRPr lang="en-US"/>
          </a:p>
        </p:txBody>
      </p:sp>
      <p:pic>
        <p:nvPicPr>
          <p:cNvPr id="5" name="Picture 5">
            <a:extLst>
              <a:ext uri="{FF2B5EF4-FFF2-40B4-BE49-F238E27FC236}">
                <a16:creationId xmlns:a16="http://schemas.microsoft.com/office/drawing/2014/main" id="{F6F3B294-DF18-4467-A07B-CE506E75BF0C}"/>
              </a:ext>
            </a:extLst>
          </p:cNvPr>
          <p:cNvPicPr>
            <a:picLocks noChangeAspect="1"/>
          </p:cNvPicPr>
          <p:nvPr/>
        </p:nvPicPr>
        <p:blipFill rotWithShape="1">
          <a:blip r:embed="rId2"/>
          <a:srcRect l="8571" r="8831" b="42697"/>
          <a:stretch/>
        </p:blipFill>
        <p:spPr>
          <a:xfrm>
            <a:off x="86498" y="1110493"/>
            <a:ext cx="5186233" cy="3721257"/>
          </a:xfrm>
          <a:prstGeom prst="rect">
            <a:avLst/>
          </a:prstGeom>
        </p:spPr>
      </p:pic>
      <p:pic>
        <p:nvPicPr>
          <p:cNvPr id="6" name="Picture 6">
            <a:extLst>
              <a:ext uri="{FF2B5EF4-FFF2-40B4-BE49-F238E27FC236}">
                <a16:creationId xmlns:a16="http://schemas.microsoft.com/office/drawing/2014/main" id="{872DD389-2ED8-43E5-B778-C1510025F45D}"/>
              </a:ext>
            </a:extLst>
          </p:cNvPr>
          <p:cNvPicPr>
            <a:picLocks noChangeAspect="1"/>
          </p:cNvPicPr>
          <p:nvPr/>
        </p:nvPicPr>
        <p:blipFill>
          <a:blip r:embed="rId3"/>
          <a:stretch>
            <a:fillRect/>
          </a:stretch>
        </p:blipFill>
        <p:spPr>
          <a:xfrm>
            <a:off x="5834302" y="1541965"/>
            <a:ext cx="3016703" cy="2713264"/>
          </a:xfrm>
          <a:prstGeom prst="rect">
            <a:avLst/>
          </a:prstGeom>
        </p:spPr>
      </p:pic>
      <p:pic>
        <p:nvPicPr>
          <p:cNvPr id="4" name="Picture 3">
            <a:extLst>
              <a:ext uri="{FF2B5EF4-FFF2-40B4-BE49-F238E27FC236}">
                <a16:creationId xmlns:a16="http://schemas.microsoft.com/office/drawing/2014/main" id="{FD615714-0C7A-3618-DF8A-3C5235E04C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241" y="4097571"/>
            <a:ext cx="3551165" cy="244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0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20A4-0378-4AE9-AFFF-B69A6C813AA0}"/>
              </a:ext>
            </a:extLst>
          </p:cNvPr>
          <p:cNvSpPr>
            <a:spLocks noGrp="1"/>
          </p:cNvSpPr>
          <p:nvPr>
            <p:ph type="title"/>
          </p:nvPr>
        </p:nvSpPr>
        <p:spPr>
          <a:xfrm>
            <a:off x="21431" y="281252"/>
            <a:ext cx="9144000" cy="641616"/>
          </a:xfrm>
        </p:spPr>
        <p:txBody>
          <a:bodyPr>
            <a:normAutofit/>
          </a:bodyPr>
          <a:lstStyle/>
          <a:p>
            <a:r>
              <a:rPr lang="en-US" sz="3600" dirty="0"/>
              <a:t>Early Detection Rapid Response</a:t>
            </a:r>
          </a:p>
        </p:txBody>
      </p:sp>
      <p:pic>
        <p:nvPicPr>
          <p:cNvPr id="5" name="Picture 4">
            <a:extLst>
              <a:ext uri="{FF2B5EF4-FFF2-40B4-BE49-F238E27FC236}">
                <a16:creationId xmlns:a16="http://schemas.microsoft.com/office/drawing/2014/main" id="{78827DAE-4B97-47AA-B165-27BE4E4F48A4}"/>
              </a:ext>
            </a:extLst>
          </p:cNvPr>
          <p:cNvPicPr>
            <a:picLocks noChangeAspect="1"/>
          </p:cNvPicPr>
          <p:nvPr/>
        </p:nvPicPr>
        <p:blipFill>
          <a:blip r:embed="rId2"/>
          <a:stretch>
            <a:fillRect/>
          </a:stretch>
        </p:blipFill>
        <p:spPr>
          <a:xfrm>
            <a:off x="2275063" y="1126434"/>
            <a:ext cx="4519645" cy="5731565"/>
          </a:xfrm>
          <a:prstGeom prst="rect">
            <a:avLst/>
          </a:prstGeom>
        </p:spPr>
      </p:pic>
    </p:spTree>
    <p:extLst>
      <p:ext uri="{BB962C8B-B14F-4D97-AF65-F5344CB8AC3E}">
        <p14:creationId xmlns:p14="http://schemas.microsoft.com/office/powerpoint/2010/main" val="4010047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B11C-4925-4CCD-A7FE-FF8DB65761C3}"/>
              </a:ext>
            </a:extLst>
          </p:cNvPr>
          <p:cNvSpPr>
            <a:spLocks noGrp="1"/>
          </p:cNvSpPr>
          <p:nvPr>
            <p:ph type="title"/>
          </p:nvPr>
        </p:nvSpPr>
        <p:spPr>
          <a:xfrm>
            <a:off x="0" y="281252"/>
            <a:ext cx="10139680" cy="641616"/>
          </a:xfrm>
        </p:spPr>
        <p:txBody>
          <a:bodyPr>
            <a:normAutofit fontScale="90000"/>
          </a:bodyPr>
          <a:lstStyle/>
          <a:p>
            <a:r>
              <a:rPr lang="en-US" dirty="0"/>
              <a:t>Regional Breakout </a:t>
            </a:r>
            <a:r>
              <a:rPr lang="en-US" dirty="0" err="1"/>
              <a:t>Disscussions</a:t>
            </a:r>
            <a:endParaRPr lang="en-US" dirty="0"/>
          </a:p>
        </p:txBody>
      </p:sp>
      <p:sp>
        <p:nvSpPr>
          <p:cNvPr id="3" name="Content Placeholder 2">
            <a:extLst>
              <a:ext uri="{FF2B5EF4-FFF2-40B4-BE49-F238E27FC236}">
                <a16:creationId xmlns:a16="http://schemas.microsoft.com/office/drawing/2014/main" id="{B92560E4-009D-453A-BCB7-8B06EB6FDD7F}"/>
              </a:ext>
            </a:extLst>
          </p:cNvPr>
          <p:cNvSpPr>
            <a:spLocks noGrp="1"/>
          </p:cNvSpPr>
          <p:nvPr>
            <p:ph sz="quarter" idx="10"/>
          </p:nvPr>
        </p:nvSpPr>
        <p:spPr/>
        <p:txBody>
          <a:bodyPr>
            <a:normAutofit fontScale="92500" lnSpcReduction="20000"/>
          </a:bodyPr>
          <a:lstStyle/>
          <a:p>
            <a:r>
              <a:rPr lang="en-US" dirty="0"/>
              <a:t>Western </a:t>
            </a:r>
          </a:p>
          <a:p>
            <a:pPr lvl="1"/>
            <a:r>
              <a:rPr lang="en-US" dirty="0"/>
              <a:t>Spring Meeting </a:t>
            </a:r>
            <a:r>
              <a:rPr lang="en-US" b="1" dirty="0"/>
              <a:t>3/21/24</a:t>
            </a:r>
            <a:endParaRPr lang="en-US" dirty="0"/>
          </a:p>
          <a:p>
            <a:pPr lvl="1"/>
            <a:r>
              <a:rPr lang="en-US" dirty="0"/>
              <a:t>Washoe, Pershing, Churchill, </a:t>
            </a:r>
            <a:r>
              <a:rPr lang="en-US" dirty="0" err="1"/>
              <a:t>Storey</a:t>
            </a:r>
            <a:r>
              <a:rPr lang="en-US" dirty="0"/>
              <a:t>, Lyon, Douglas, Mineral, Carson City</a:t>
            </a:r>
          </a:p>
          <a:p>
            <a:r>
              <a:rPr lang="en-US" dirty="0"/>
              <a:t>Central/Eastern</a:t>
            </a:r>
          </a:p>
          <a:p>
            <a:pPr lvl="1"/>
            <a:r>
              <a:rPr lang="en-US" dirty="0"/>
              <a:t>Spring Meeting 3/20/24</a:t>
            </a:r>
          </a:p>
          <a:p>
            <a:pPr lvl="1"/>
            <a:r>
              <a:rPr lang="en-US" dirty="0"/>
              <a:t>Humboldt, Elko, Lander, Eureka, White Pine</a:t>
            </a:r>
          </a:p>
          <a:p>
            <a:r>
              <a:rPr lang="en-US" dirty="0"/>
              <a:t>Southern </a:t>
            </a:r>
          </a:p>
          <a:p>
            <a:pPr lvl="1"/>
            <a:r>
              <a:rPr lang="en-US" dirty="0"/>
              <a:t>Spring Meeting 3/13/24</a:t>
            </a:r>
          </a:p>
          <a:p>
            <a:pPr lvl="1"/>
            <a:r>
              <a:rPr lang="en-US" dirty="0" err="1"/>
              <a:t>Esmeralada</a:t>
            </a:r>
            <a:r>
              <a:rPr lang="en-US" dirty="0"/>
              <a:t>, Nye, Lincoln, Clark</a:t>
            </a:r>
          </a:p>
          <a:p>
            <a:pPr marL="0" indent="0">
              <a:buNone/>
            </a:pPr>
            <a:endParaRPr lang="en-US" dirty="0"/>
          </a:p>
        </p:txBody>
      </p:sp>
    </p:spTree>
    <p:extLst>
      <p:ext uri="{BB962C8B-B14F-4D97-AF65-F5344CB8AC3E}">
        <p14:creationId xmlns:p14="http://schemas.microsoft.com/office/powerpoint/2010/main" val="3542518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B11C-4925-4CCD-A7FE-FF8DB65761C3}"/>
              </a:ext>
            </a:extLst>
          </p:cNvPr>
          <p:cNvSpPr>
            <a:spLocks noGrp="1"/>
          </p:cNvSpPr>
          <p:nvPr>
            <p:ph type="title"/>
          </p:nvPr>
        </p:nvSpPr>
        <p:spPr>
          <a:xfrm>
            <a:off x="0" y="281252"/>
            <a:ext cx="10139680" cy="641616"/>
          </a:xfrm>
        </p:spPr>
        <p:txBody>
          <a:bodyPr>
            <a:normAutofit/>
          </a:bodyPr>
          <a:lstStyle/>
          <a:p>
            <a:r>
              <a:rPr lang="en-US" sz="2800" dirty="0"/>
              <a:t>https://agri.nv.gov/NoxiousWeeds/</a:t>
            </a:r>
          </a:p>
        </p:txBody>
      </p:sp>
      <p:pic>
        <p:nvPicPr>
          <p:cNvPr id="7" name="Picture 6" descr="Graphical user interface, application&#10;&#10;Description automatically generated">
            <a:extLst>
              <a:ext uri="{FF2B5EF4-FFF2-40B4-BE49-F238E27FC236}">
                <a16:creationId xmlns:a16="http://schemas.microsoft.com/office/drawing/2014/main" id="{F3AD0899-2924-407F-B8FB-232B2DC44B9F}"/>
              </a:ext>
            </a:extLst>
          </p:cNvPr>
          <p:cNvPicPr>
            <a:picLocks noChangeAspect="1"/>
          </p:cNvPicPr>
          <p:nvPr/>
        </p:nvPicPr>
        <p:blipFill>
          <a:blip r:embed="rId2"/>
          <a:stretch>
            <a:fillRect/>
          </a:stretch>
        </p:blipFill>
        <p:spPr>
          <a:xfrm>
            <a:off x="-100129" y="1092436"/>
            <a:ext cx="4444676" cy="5752312"/>
          </a:xfrm>
          <a:prstGeom prst="rect">
            <a:avLst/>
          </a:prstGeom>
        </p:spPr>
      </p:pic>
      <p:pic>
        <p:nvPicPr>
          <p:cNvPr id="9" name="Picture 8" descr="Text&#10;&#10;Description automatically generated">
            <a:extLst>
              <a:ext uri="{FF2B5EF4-FFF2-40B4-BE49-F238E27FC236}">
                <a16:creationId xmlns:a16="http://schemas.microsoft.com/office/drawing/2014/main" id="{3068AD27-C79E-49E4-8260-FEC7AD7A47B2}"/>
              </a:ext>
            </a:extLst>
          </p:cNvPr>
          <p:cNvPicPr>
            <a:picLocks noChangeAspect="1"/>
          </p:cNvPicPr>
          <p:nvPr/>
        </p:nvPicPr>
        <p:blipFill>
          <a:blip r:embed="rId3"/>
          <a:stretch>
            <a:fillRect/>
          </a:stretch>
        </p:blipFill>
        <p:spPr>
          <a:xfrm>
            <a:off x="4692211" y="1105688"/>
            <a:ext cx="4451789" cy="5752312"/>
          </a:xfrm>
          <a:prstGeom prst="rect">
            <a:avLst/>
          </a:prstGeom>
        </p:spPr>
      </p:pic>
    </p:spTree>
    <p:extLst>
      <p:ext uri="{BB962C8B-B14F-4D97-AF65-F5344CB8AC3E}">
        <p14:creationId xmlns:p14="http://schemas.microsoft.com/office/powerpoint/2010/main" val="2255842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A53522-03AE-5D60-114F-C155D27D1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823" y="1034143"/>
            <a:ext cx="2247900" cy="4438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DFE086-3DDA-7DC3-1723-D5AE9D9DF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563" y="1034143"/>
            <a:ext cx="2645292" cy="3990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frican mustard - adult plant">
            <a:extLst>
              <a:ext uri="{FF2B5EF4-FFF2-40B4-BE49-F238E27FC236}">
                <a16:creationId xmlns:a16="http://schemas.microsoft.com/office/drawing/2014/main" id="{F26AC9D4-47CE-4A60-445D-759F01C41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941" y="3669851"/>
            <a:ext cx="2247901" cy="2933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Biocontrol in Nevada</a:t>
            </a:r>
          </a:p>
        </p:txBody>
      </p:sp>
      <p:sp>
        <p:nvSpPr>
          <p:cNvPr id="3" name="Content Placeholder 2"/>
          <p:cNvSpPr>
            <a:spLocks noGrp="1"/>
          </p:cNvSpPr>
          <p:nvPr>
            <p:ph sz="quarter" idx="10"/>
          </p:nvPr>
        </p:nvSpPr>
        <p:spPr>
          <a:xfrm>
            <a:off x="155349" y="1219200"/>
            <a:ext cx="3360737" cy="4419600"/>
          </a:xfrm>
        </p:spPr>
        <p:txBody>
          <a:bodyPr vert="horz" lIns="91440" tIns="45720" rIns="91440" bIns="45720" rtlCol="0" anchor="t">
            <a:normAutofit/>
          </a:bodyPr>
          <a:lstStyle/>
          <a:p>
            <a:pPr marL="0" indent="0">
              <a:buNone/>
            </a:pPr>
            <a:r>
              <a:rPr lang="en-US" dirty="0"/>
              <a:t>Host Species of focus</a:t>
            </a:r>
            <a:r>
              <a:rPr lang="en-US"/>
              <a:t>:</a:t>
            </a:r>
            <a:endParaRPr lang="en-US" dirty="0"/>
          </a:p>
          <a:p>
            <a:pPr lvl="1"/>
            <a:r>
              <a:rPr lang="en-US" dirty="0"/>
              <a:t>Russian knapweed</a:t>
            </a:r>
          </a:p>
          <a:p>
            <a:pPr lvl="1"/>
            <a:r>
              <a:rPr lang="en-US" dirty="0"/>
              <a:t>Leafy spurge</a:t>
            </a:r>
          </a:p>
          <a:p>
            <a:pPr lvl="1"/>
            <a:r>
              <a:rPr lang="en-US" dirty="0"/>
              <a:t>Canada thistle</a:t>
            </a:r>
          </a:p>
        </p:txBody>
      </p:sp>
    </p:spTree>
    <p:extLst>
      <p:ext uri="{BB962C8B-B14F-4D97-AF65-F5344CB8AC3E}">
        <p14:creationId xmlns:p14="http://schemas.microsoft.com/office/powerpoint/2010/main" val="1154786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D3063-806C-997E-F399-2CD27CD3C3FB}"/>
              </a:ext>
            </a:extLst>
          </p:cNvPr>
          <p:cNvSpPr>
            <a:spLocks noGrp="1"/>
          </p:cNvSpPr>
          <p:nvPr>
            <p:ph type="title"/>
          </p:nvPr>
        </p:nvSpPr>
        <p:spPr/>
        <p:txBody>
          <a:bodyPr>
            <a:normAutofit fontScale="90000"/>
          </a:bodyPr>
          <a:lstStyle/>
          <a:p>
            <a:r>
              <a:rPr lang="en-US" i="1" dirty="0" err="1"/>
              <a:t>Jaapiella</a:t>
            </a:r>
            <a:r>
              <a:rPr lang="en-US" i="1" dirty="0"/>
              <a:t> </a:t>
            </a:r>
            <a:r>
              <a:rPr lang="en-US" i="1" dirty="0" err="1"/>
              <a:t>ivannikovi</a:t>
            </a:r>
            <a:endParaRPr lang="en-US" i="1" dirty="0"/>
          </a:p>
        </p:txBody>
      </p:sp>
      <p:pic>
        <p:nvPicPr>
          <p:cNvPr id="5" name="Picture 4">
            <a:extLst>
              <a:ext uri="{FF2B5EF4-FFF2-40B4-BE49-F238E27FC236}">
                <a16:creationId xmlns:a16="http://schemas.microsoft.com/office/drawing/2014/main" id="{2AFAC528-C79B-C767-7E28-F2E4D1857406}"/>
              </a:ext>
            </a:extLst>
          </p:cNvPr>
          <p:cNvPicPr>
            <a:picLocks noChangeAspect="1"/>
          </p:cNvPicPr>
          <p:nvPr/>
        </p:nvPicPr>
        <p:blipFill rotWithShape="1">
          <a:blip r:embed="rId2"/>
          <a:srcRect l="19459" r="540" b="694"/>
          <a:stretch/>
        </p:blipFill>
        <p:spPr>
          <a:xfrm>
            <a:off x="6972258" y="1198992"/>
            <a:ext cx="2036719" cy="1992530"/>
          </a:xfrm>
          <a:prstGeom prst="rect">
            <a:avLst/>
          </a:prstGeom>
        </p:spPr>
      </p:pic>
      <p:pic>
        <p:nvPicPr>
          <p:cNvPr id="3" name="Picture 3">
            <a:extLst>
              <a:ext uri="{FF2B5EF4-FFF2-40B4-BE49-F238E27FC236}">
                <a16:creationId xmlns:a16="http://schemas.microsoft.com/office/drawing/2014/main" id="{D7BA0DB4-1074-1343-E4FF-97C1949FC258}"/>
              </a:ext>
            </a:extLst>
          </p:cNvPr>
          <p:cNvPicPr>
            <a:picLocks noChangeAspect="1"/>
          </p:cNvPicPr>
          <p:nvPr/>
        </p:nvPicPr>
        <p:blipFill rotWithShape="1">
          <a:blip r:embed="rId3"/>
          <a:srcRect l="28155" t="12827" r="22977" b="262"/>
          <a:stretch/>
        </p:blipFill>
        <p:spPr>
          <a:xfrm>
            <a:off x="4109702" y="1197535"/>
            <a:ext cx="2624255" cy="4559191"/>
          </a:xfrm>
          <a:prstGeom prst="rect">
            <a:avLst/>
          </a:prstGeom>
        </p:spPr>
      </p:pic>
      <p:pic>
        <p:nvPicPr>
          <p:cNvPr id="4" name="Picture 5" descr="A picture containing outdoor, tree, green, plant&#10;&#10;Description automatically generated">
            <a:extLst>
              <a:ext uri="{FF2B5EF4-FFF2-40B4-BE49-F238E27FC236}">
                <a16:creationId xmlns:a16="http://schemas.microsoft.com/office/drawing/2014/main" id="{38F38CAD-E9B0-E448-D117-6E846F8887FF}"/>
              </a:ext>
            </a:extLst>
          </p:cNvPr>
          <p:cNvPicPr>
            <a:picLocks noChangeAspect="1"/>
          </p:cNvPicPr>
          <p:nvPr/>
        </p:nvPicPr>
        <p:blipFill rotWithShape="1">
          <a:blip r:embed="rId4"/>
          <a:srcRect l="27273" t="20779" r="34917" b="41823"/>
          <a:stretch/>
        </p:blipFill>
        <p:spPr>
          <a:xfrm>
            <a:off x="6972824" y="3266500"/>
            <a:ext cx="2022197" cy="2543289"/>
          </a:xfrm>
          <a:prstGeom prst="rect">
            <a:avLst/>
          </a:prstGeom>
        </p:spPr>
      </p:pic>
      <p:pic>
        <p:nvPicPr>
          <p:cNvPr id="6" name="Picture 7">
            <a:extLst>
              <a:ext uri="{FF2B5EF4-FFF2-40B4-BE49-F238E27FC236}">
                <a16:creationId xmlns:a16="http://schemas.microsoft.com/office/drawing/2014/main" id="{1FB03962-F1C4-2322-AAF9-17EB7C75D132}"/>
              </a:ext>
            </a:extLst>
          </p:cNvPr>
          <p:cNvPicPr>
            <a:picLocks noChangeAspect="1"/>
          </p:cNvPicPr>
          <p:nvPr/>
        </p:nvPicPr>
        <p:blipFill>
          <a:blip r:embed="rId5"/>
          <a:stretch>
            <a:fillRect/>
          </a:stretch>
        </p:blipFill>
        <p:spPr>
          <a:xfrm>
            <a:off x="100014" y="1071777"/>
            <a:ext cx="3608223" cy="2788981"/>
          </a:xfrm>
          <a:prstGeom prst="rect">
            <a:avLst/>
          </a:prstGeom>
        </p:spPr>
      </p:pic>
      <p:pic>
        <p:nvPicPr>
          <p:cNvPr id="7" name="Picture 7">
            <a:extLst>
              <a:ext uri="{FF2B5EF4-FFF2-40B4-BE49-F238E27FC236}">
                <a16:creationId xmlns:a16="http://schemas.microsoft.com/office/drawing/2014/main" id="{AE34B184-0B77-1A8F-562E-9D259C8F4157}"/>
              </a:ext>
            </a:extLst>
          </p:cNvPr>
          <p:cNvPicPr>
            <a:picLocks noChangeAspect="1"/>
          </p:cNvPicPr>
          <p:nvPr/>
        </p:nvPicPr>
        <p:blipFill>
          <a:blip r:embed="rId6"/>
          <a:stretch>
            <a:fillRect/>
          </a:stretch>
        </p:blipFill>
        <p:spPr>
          <a:xfrm rot="5400000">
            <a:off x="1004777" y="2360428"/>
            <a:ext cx="2636874" cy="4455041"/>
          </a:xfrm>
          <a:prstGeom prst="rect">
            <a:avLst/>
          </a:prstGeom>
        </p:spPr>
      </p:pic>
    </p:spTree>
    <p:extLst>
      <p:ext uri="{BB962C8B-B14F-4D97-AF65-F5344CB8AC3E}">
        <p14:creationId xmlns:p14="http://schemas.microsoft.com/office/powerpoint/2010/main" val="2979780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31E9-096B-B742-FC75-637C1DD3ACF0}"/>
              </a:ext>
            </a:extLst>
          </p:cNvPr>
          <p:cNvSpPr>
            <a:spLocks noGrp="1"/>
          </p:cNvSpPr>
          <p:nvPr>
            <p:ph type="title"/>
          </p:nvPr>
        </p:nvSpPr>
        <p:spPr/>
        <p:txBody>
          <a:bodyPr>
            <a:normAutofit fontScale="90000"/>
          </a:bodyPr>
          <a:lstStyle/>
          <a:p>
            <a:r>
              <a:rPr lang="en-US" i="1" err="1">
                <a:latin typeface="Verdana"/>
                <a:ea typeface="Verdana"/>
              </a:rPr>
              <a:t>Aulacidea</a:t>
            </a:r>
            <a:r>
              <a:rPr lang="en-US" i="1">
                <a:latin typeface="Verdana"/>
                <a:ea typeface="Verdana"/>
              </a:rPr>
              <a:t> </a:t>
            </a:r>
            <a:r>
              <a:rPr lang="en-US" i="1" err="1">
                <a:latin typeface="Verdana"/>
                <a:ea typeface="Verdana"/>
              </a:rPr>
              <a:t>acroptilonica</a:t>
            </a:r>
            <a:endParaRPr lang="en-US" i="1" err="1"/>
          </a:p>
        </p:txBody>
      </p:sp>
      <p:pic>
        <p:nvPicPr>
          <p:cNvPr id="6" name="Picture 5">
            <a:extLst>
              <a:ext uri="{FF2B5EF4-FFF2-40B4-BE49-F238E27FC236}">
                <a16:creationId xmlns:a16="http://schemas.microsoft.com/office/drawing/2014/main" id="{761D1CD1-DE76-68F5-ACB1-47A52192C8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0" y="1914404"/>
            <a:ext cx="2390592" cy="2995431"/>
          </a:xfrm>
          <a:prstGeom prst="rect">
            <a:avLst/>
          </a:prstGeom>
          <a:noFill/>
        </p:spPr>
      </p:pic>
      <p:pic>
        <p:nvPicPr>
          <p:cNvPr id="7" name="Picture 6" descr="Close up of a plant&#10;&#10;Description automatically generated with low confidence">
            <a:extLst>
              <a:ext uri="{FF2B5EF4-FFF2-40B4-BE49-F238E27FC236}">
                <a16:creationId xmlns:a16="http://schemas.microsoft.com/office/drawing/2014/main" id="{983EA5C6-3E26-367B-0662-9A4171C45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196" y="1264846"/>
            <a:ext cx="3199148" cy="4305821"/>
          </a:xfrm>
          <a:prstGeom prst="rect">
            <a:avLst/>
          </a:prstGeom>
        </p:spPr>
      </p:pic>
      <p:pic>
        <p:nvPicPr>
          <p:cNvPr id="3" name="Picture 3">
            <a:extLst>
              <a:ext uri="{FF2B5EF4-FFF2-40B4-BE49-F238E27FC236}">
                <a16:creationId xmlns:a16="http://schemas.microsoft.com/office/drawing/2014/main" id="{A409EA1E-AB65-1E9A-11AD-1F553961D564}"/>
              </a:ext>
            </a:extLst>
          </p:cNvPr>
          <p:cNvPicPr>
            <a:picLocks noChangeAspect="1"/>
          </p:cNvPicPr>
          <p:nvPr/>
        </p:nvPicPr>
        <p:blipFill>
          <a:blip r:embed="rId4"/>
          <a:stretch>
            <a:fillRect/>
          </a:stretch>
        </p:blipFill>
        <p:spPr>
          <a:xfrm>
            <a:off x="2668045" y="1262009"/>
            <a:ext cx="2972842" cy="4313106"/>
          </a:xfrm>
          <a:prstGeom prst="rect">
            <a:avLst/>
          </a:prstGeom>
        </p:spPr>
      </p:pic>
    </p:spTree>
    <p:extLst>
      <p:ext uri="{BB962C8B-B14F-4D97-AF65-F5344CB8AC3E}">
        <p14:creationId xmlns:p14="http://schemas.microsoft.com/office/powerpoint/2010/main" val="3886696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603D-D1BA-1F08-7251-E6CFB9C375CF}"/>
              </a:ext>
            </a:extLst>
          </p:cNvPr>
          <p:cNvSpPr>
            <a:spLocks noGrp="1"/>
          </p:cNvSpPr>
          <p:nvPr>
            <p:ph type="title"/>
          </p:nvPr>
        </p:nvSpPr>
        <p:spPr/>
        <p:txBody>
          <a:bodyPr>
            <a:normAutofit fontScale="90000"/>
          </a:bodyPr>
          <a:lstStyle/>
          <a:p>
            <a:r>
              <a:rPr lang="en-US" i="1" err="1">
                <a:latin typeface="Verdana"/>
                <a:ea typeface="Verdana"/>
              </a:rPr>
              <a:t>Aphthona</a:t>
            </a:r>
            <a:r>
              <a:rPr lang="en-US" i="1">
                <a:latin typeface="Verdana"/>
                <a:ea typeface="Verdana"/>
              </a:rPr>
              <a:t> </a:t>
            </a:r>
            <a:r>
              <a:rPr lang="en-US" i="1" err="1">
                <a:latin typeface="Verdana"/>
                <a:ea typeface="Verdana"/>
              </a:rPr>
              <a:t>nigriscutis</a:t>
            </a:r>
            <a:endParaRPr lang="en-US" i="1">
              <a:latin typeface="Verdana"/>
              <a:ea typeface="Verdana"/>
            </a:endParaRPr>
          </a:p>
        </p:txBody>
      </p:sp>
      <p:pic>
        <p:nvPicPr>
          <p:cNvPr id="4" name="Picture 3">
            <a:extLst>
              <a:ext uri="{FF2B5EF4-FFF2-40B4-BE49-F238E27FC236}">
                <a16:creationId xmlns:a16="http://schemas.microsoft.com/office/drawing/2014/main" id="{F0212FA2-15AE-109A-097D-243636A42EF0}"/>
              </a:ext>
            </a:extLst>
          </p:cNvPr>
          <p:cNvPicPr>
            <a:picLocks noChangeAspect="1"/>
          </p:cNvPicPr>
          <p:nvPr/>
        </p:nvPicPr>
        <p:blipFill rotWithShape="1">
          <a:blip r:embed="rId2">
            <a:extLst>
              <a:ext uri="{28A0092B-C50C-407E-A947-70E740481C1C}">
                <a14:useLocalDpi xmlns:a14="http://schemas.microsoft.com/office/drawing/2010/main" val="0"/>
              </a:ext>
            </a:extLst>
          </a:blip>
          <a:srcRect l="16337" t="23372" r="2475" b="-383"/>
          <a:stretch/>
        </p:blipFill>
        <p:spPr bwMode="auto">
          <a:xfrm>
            <a:off x="3784050" y="3610753"/>
            <a:ext cx="1928901" cy="2096629"/>
          </a:xfrm>
          <a:prstGeom prst="rect">
            <a:avLst/>
          </a:prstGeom>
          <a:noFill/>
        </p:spPr>
      </p:pic>
      <p:pic>
        <p:nvPicPr>
          <p:cNvPr id="2050" name="Picture 2">
            <a:extLst>
              <a:ext uri="{FF2B5EF4-FFF2-40B4-BE49-F238E27FC236}">
                <a16:creationId xmlns:a16="http://schemas.microsoft.com/office/drawing/2014/main" id="{A2CF5F98-2930-D77E-7425-5949C0524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34" y="3539671"/>
            <a:ext cx="3310127" cy="2175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AAF6D4A9-4089-DF15-4391-390C3FFC888C}"/>
              </a:ext>
            </a:extLst>
          </p:cNvPr>
          <p:cNvPicPr>
            <a:picLocks noChangeAspect="1"/>
          </p:cNvPicPr>
          <p:nvPr/>
        </p:nvPicPr>
        <p:blipFill>
          <a:blip r:embed="rId4"/>
          <a:stretch>
            <a:fillRect/>
          </a:stretch>
        </p:blipFill>
        <p:spPr>
          <a:xfrm>
            <a:off x="136688" y="1206630"/>
            <a:ext cx="3320592" cy="2217656"/>
          </a:xfrm>
          <a:prstGeom prst="rect">
            <a:avLst/>
          </a:prstGeom>
        </p:spPr>
      </p:pic>
      <p:pic>
        <p:nvPicPr>
          <p:cNvPr id="6" name="Picture 6">
            <a:extLst>
              <a:ext uri="{FF2B5EF4-FFF2-40B4-BE49-F238E27FC236}">
                <a16:creationId xmlns:a16="http://schemas.microsoft.com/office/drawing/2014/main" id="{BF709D84-CECD-5344-F824-C3F1181A1474}"/>
              </a:ext>
            </a:extLst>
          </p:cNvPr>
          <p:cNvPicPr>
            <a:picLocks noChangeAspect="1"/>
          </p:cNvPicPr>
          <p:nvPr/>
        </p:nvPicPr>
        <p:blipFill rotWithShape="1">
          <a:blip r:embed="rId5"/>
          <a:srcRect l="14008" t="-2046" r="11284" b="24695"/>
          <a:stretch/>
        </p:blipFill>
        <p:spPr>
          <a:xfrm>
            <a:off x="3592970" y="1143300"/>
            <a:ext cx="2308095" cy="2353917"/>
          </a:xfrm>
          <a:prstGeom prst="rect">
            <a:avLst/>
          </a:prstGeom>
        </p:spPr>
      </p:pic>
      <p:pic>
        <p:nvPicPr>
          <p:cNvPr id="3" name="Picture 6">
            <a:extLst>
              <a:ext uri="{FF2B5EF4-FFF2-40B4-BE49-F238E27FC236}">
                <a16:creationId xmlns:a16="http://schemas.microsoft.com/office/drawing/2014/main" id="{43A4DBCA-8D75-E86F-A745-BF97A2838524}"/>
              </a:ext>
            </a:extLst>
          </p:cNvPr>
          <p:cNvPicPr>
            <a:picLocks noChangeAspect="1"/>
          </p:cNvPicPr>
          <p:nvPr/>
        </p:nvPicPr>
        <p:blipFill>
          <a:blip r:embed="rId6"/>
          <a:stretch>
            <a:fillRect/>
          </a:stretch>
        </p:blipFill>
        <p:spPr>
          <a:xfrm>
            <a:off x="6112701" y="1203544"/>
            <a:ext cx="2847584" cy="4503106"/>
          </a:xfrm>
          <a:prstGeom prst="rect">
            <a:avLst/>
          </a:prstGeom>
        </p:spPr>
      </p:pic>
    </p:spTree>
    <p:extLst>
      <p:ext uri="{BB962C8B-B14F-4D97-AF65-F5344CB8AC3E}">
        <p14:creationId xmlns:p14="http://schemas.microsoft.com/office/powerpoint/2010/main" val="68308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EAB1-A9E6-AFBB-6743-1DE0653AB9B3}"/>
              </a:ext>
            </a:extLst>
          </p:cNvPr>
          <p:cNvSpPr>
            <a:spLocks noGrp="1"/>
          </p:cNvSpPr>
          <p:nvPr>
            <p:ph type="title"/>
          </p:nvPr>
        </p:nvSpPr>
        <p:spPr/>
        <p:txBody>
          <a:bodyPr>
            <a:normAutofit fontScale="90000"/>
          </a:bodyPr>
          <a:lstStyle/>
          <a:p>
            <a:r>
              <a:rPr lang="en-US" i="1" err="1"/>
              <a:t>Oberea</a:t>
            </a:r>
            <a:r>
              <a:rPr lang="en-US" i="1"/>
              <a:t> </a:t>
            </a:r>
            <a:r>
              <a:rPr lang="en-US" i="1" err="1"/>
              <a:t>erythrocephala</a:t>
            </a:r>
            <a:endParaRPr lang="en-US" err="1"/>
          </a:p>
        </p:txBody>
      </p:sp>
      <p:pic>
        <p:nvPicPr>
          <p:cNvPr id="4" name="Picture 3">
            <a:extLst>
              <a:ext uri="{FF2B5EF4-FFF2-40B4-BE49-F238E27FC236}">
                <a16:creationId xmlns:a16="http://schemas.microsoft.com/office/drawing/2014/main" id="{4EDD9B20-C1DB-77E1-CA56-3BBDB6B2B2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721" y="1176444"/>
            <a:ext cx="3173287" cy="2097222"/>
          </a:xfrm>
          <a:prstGeom prst="rect">
            <a:avLst/>
          </a:prstGeom>
          <a:noFill/>
        </p:spPr>
      </p:pic>
      <p:pic>
        <p:nvPicPr>
          <p:cNvPr id="5" name="Picture 4">
            <a:extLst>
              <a:ext uri="{FF2B5EF4-FFF2-40B4-BE49-F238E27FC236}">
                <a16:creationId xmlns:a16="http://schemas.microsoft.com/office/drawing/2014/main" id="{AEE8E634-9546-0492-6D5C-D900B44F19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72757" y="1178944"/>
            <a:ext cx="2091055" cy="3564673"/>
          </a:xfrm>
          <a:prstGeom prst="rect">
            <a:avLst/>
          </a:prstGeom>
          <a:noFill/>
        </p:spPr>
      </p:pic>
      <p:pic>
        <p:nvPicPr>
          <p:cNvPr id="6" name="Picture 6">
            <a:extLst>
              <a:ext uri="{FF2B5EF4-FFF2-40B4-BE49-F238E27FC236}">
                <a16:creationId xmlns:a16="http://schemas.microsoft.com/office/drawing/2014/main" id="{B535BD02-215F-B6D3-6E41-2FF5C4EB96D4}"/>
              </a:ext>
            </a:extLst>
          </p:cNvPr>
          <p:cNvPicPr>
            <a:picLocks noChangeAspect="1"/>
          </p:cNvPicPr>
          <p:nvPr/>
        </p:nvPicPr>
        <p:blipFill rotWithShape="1">
          <a:blip r:embed="rId4"/>
          <a:srcRect t="11814" r="-532" b="-422"/>
          <a:stretch/>
        </p:blipFill>
        <p:spPr>
          <a:xfrm>
            <a:off x="289408" y="3425670"/>
            <a:ext cx="2795097" cy="2197056"/>
          </a:xfrm>
          <a:prstGeom prst="rect">
            <a:avLst/>
          </a:prstGeom>
        </p:spPr>
      </p:pic>
      <p:pic>
        <p:nvPicPr>
          <p:cNvPr id="7" name="Picture 7">
            <a:extLst>
              <a:ext uri="{FF2B5EF4-FFF2-40B4-BE49-F238E27FC236}">
                <a16:creationId xmlns:a16="http://schemas.microsoft.com/office/drawing/2014/main" id="{A0EBEFAA-74CE-7BFB-733F-8C7EB3909796}"/>
              </a:ext>
            </a:extLst>
          </p:cNvPr>
          <p:cNvPicPr>
            <a:picLocks noChangeAspect="1"/>
          </p:cNvPicPr>
          <p:nvPr/>
        </p:nvPicPr>
        <p:blipFill>
          <a:blip r:embed="rId5"/>
          <a:stretch>
            <a:fillRect/>
          </a:stretch>
        </p:blipFill>
        <p:spPr>
          <a:xfrm>
            <a:off x="5677787" y="1178006"/>
            <a:ext cx="3317358" cy="4289337"/>
          </a:xfrm>
          <a:prstGeom prst="rect">
            <a:avLst/>
          </a:prstGeom>
        </p:spPr>
      </p:pic>
    </p:spTree>
    <p:extLst>
      <p:ext uri="{BB962C8B-B14F-4D97-AF65-F5344CB8AC3E}">
        <p14:creationId xmlns:p14="http://schemas.microsoft.com/office/powerpoint/2010/main" val="39343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EAA56-E895-4341-8CAA-9C615E71C905}"/>
              </a:ext>
            </a:extLst>
          </p:cNvPr>
          <p:cNvSpPr>
            <a:spLocks noGrp="1"/>
          </p:cNvSpPr>
          <p:nvPr>
            <p:ph idx="1"/>
          </p:nvPr>
        </p:nvSpPr>
        <p:spPr>
          <a:xfrm>
            <a:off x="1" y="1354667"/>
            <a:ext cx="3711574" cy="4355042"/>
          </a:xfrm>
        </p:spPr>
        <p:txBody>
          <a:bodyPr/>
          <a:lstStyle/>
          <a:p>
            <a:pPr eaLnBrk="1" hangingPunct="1"/>
            <a:r>
              <a:rPr lang="en-US" altLang="en-US" sz="2400" dirty="0">
                <a:cs typeface="Arial" panose="020B0604020202020204" pitchFamily="34" charset="0"/>
              </a:rPr>
              <a:t>Nevada Noxious Weed Definition</a:t>
            </a:r>
            <a:endParaRPr lang="en-US" altLang="en-US" sz="2000" b="0" dirty="0">
              <a:cs typeface="Arial" panose="020B0604020202020204" pitchFamily="34" charset="0"/>
            </a:endParaRPr>
          </a:p>
          <a:p>
            <a:pPr marL="0" indent="0" eaLnBrk="1" hangingPunct="1">
              <a:buNone/>
              <a:defRPr/>
            </a:pPr>
            <a:endParaRPr lang="en-US" altLang="en-US" sz="2400" dirty="0">
              <a:latin typeface="Verdana" panose="020B0604030504040204" pitchFamily="34" charset="0"/>
            </a:endParaRPr>
          </a:p>
        </p:txBody>
      </p:sp>
      <p:sp>
        <p:nvSpPr>
          <p:cNvPr id="3" name="Title 1">
            <a:extLst>
              <a:ext uri="{FF2B5EF4-FFF2-40B4-BE49-F238E27FC236}">
                <a16:creationId xmlns:a16="http://schemas.microsoft.com/office/drawing/2014/main" id="{3BAC24AA-F30D-4FB9-B5E6-939C3106D79D}"/>
              </a:ext>
            </a:extLst>
          </p:cNvPr>
          <p:cNvSpPr txBox="1">
            <a:spLocks/>
          </p:cNvSpPr>
          <p:nvPr/>
        </p:nvSpPr>
        <p:spPr bwMode="auto">
          <a:xfrm>
            <a:off x="0" y="169863"/>
            <a:ext cx="9144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sz="4400" dirty="0">
                <a:solidFill>
                  <a:srgbClr val="FFFFFF"/>
                </a:solidFill>
                <a:cs typeface="Arial" panose="020B0604020202020204" pitchFamily="34" charset="0"/>
              </a:rPr>
              <a:t>What is a Noxious Weed?</a:t>
            </a:r>
          </a:p>
        </p:txBody>
      </p:sp>
      <p:sp>
        <p:nvSpPr>
          <p:cNvPr id="4" name="Rectangle 3">
            <a:extLst>
              <a:ext uri="{FF2B5EF4-FFF2-40B4-BE49-F238E27FC236}">
                <a16:creationId xmlns:a16="http://schemas.microsoft.com/office/drawing/2014/main" id="{25AD674B-6299-47F9-ADE1-7F49CF444F85}"/>
              </a:ext>
            </a:extLst>
          </p:cNvPr>
          <p:cNvSpPr/>
          <p:nvPr/>
        </p:nvSpPr>
        <p:spPr>
          <a:xfrm>
            <a:off x="3711575" y="1452563"/>
            <a:ext cx="5100638" cy="397986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d</a:t>
            </a:r>
          </a:p>
        </p:txBody>
      </p:sp>
      <p:sp>
        <p:nvSpPr>
          <p:cNvPr id="9" name="Rectangle 2">
            <a:extLst>
              <a:ext uri="{FF2B5EF4-FFF2-40B4-BE49-F238E27FC236}">
                <a16:creationId xmlns:a16="http://schemas.microsoft.com/office/drawing/2014/main" id="{ADF8CB7A-3D4F-4160-82C6-307D8190978A}"/>
              </a:ext>
            </a:extLst>
          </p:cNvPr>
          <p:cNvSpPr>
            <a:spLocks noChangeArrowheads="1"/>
          </p:cNvSpPr>
          <p:nvPr/>
        </p:nvSpPr>
        <p:spPr bwMode="auto">
          <a:xfrm>
            <a:off x="3711575" y="2356815"/>
            <a:ext cx="5100637" cy="2092325"/>
          </a:xfrm>
          <a:prstGeom prst="rect">
            <a:avLst/>
          </a:prstGeom>
          <a:solidFill>
            <a:srgbClr val="3FA9F5"/>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US" altLang="en-US" sz="2400" b="0" i="1" dirty="0">
                <a:latin typeface="Arial" panose="020B0604020202020204" pitchFamily="34" charset="0"/>
                <a:cs typeface="Arial" panose="020B0604020202020204" pitchFamily="34" charset="0"/>
              </a:rPr>
              <a:t>“Any species of plant which is, or is likely to be, detrimental or destructive and difficult to control or eradicate”</a:t>
            </a:r>
          </a:p>
          <a:p>
            <a:pPr algn="r" eaLnBrk="1" hangingPunct="1">
              <a:spcBef>
                <a:spcPct val="0"/>
              </a:spcBef>
              <a:buFontTx/>
              <a:buNone/>
            </a:pPr>
            <a:r>
              <a:rPr lang="en-US" altLang="en-US" sz="2000" b="0" dirty="0">
                <a:latin typeface="Arial" panose="020B0604020202020204" pitchFamily="34" charset="0"/>
                <a:cs typeface="Arial" panose="020B0604020202020204" pitchFamily="34" charset="0"/>
              </a:rPr>
              <a:t>(NRS 555.005, 3) </a:t>
            </a:r>
          </a:p>
          <a:p>
            <a:pPr algn="ctr" eaLnBrk="1" hangingPunct="1">
              <a:spcBef>
                <a:spcPct val="0"/>
              </a:spcBef>
              <a:buFontTx/>
              <a:buNone/>
            </a:pPr>
            <a:endParaRPr lang="en-US" alt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5495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82C8-EE83-E544-98B5-84FE8810CA25}"/>
              </a:ext>
            </a:extLst>
          </p:cNvPr>
          <p:cNvSpPr>
            <a:spLocks noGrp="1"/>
          </p:cNvSpPr>
          <p:nvPr>
            <p:ph type="title"/>
          </p:nvPr>
        </p:nvSpPr>
        <p:spPr/>
        <p:txBody>
          <a:bodyPr>
            <a:normAutofit fontScale="90000"/>
          </a:bodyPr>
          <a:lstStyle/>
          <a:p>
            <a:r>
              <a:rPr lang="en-US" i="1"/>
              <a:t>Puccinia punctiformis</a:t>
            </a:r>
            <a:endParaRPr lang="en-US"/>
          </a:p>
        </p:txBody>
      </p:sp>
      <p:pic>
        <p:nvPicPr>
          <p:cNvPr id="4" name="Picture 3">
            <a:extLst>
              <a:ext uri="{FF2B5EF4-FFF2-40B4-BE49-F238E27FC236}">
                <a16:creationId xmlns:a16="http://schemas.microsoft.com/office/drawing/2014/main" id="{1522B54E-9C77-5A5B-A4EA-6B7BBB0284BA}"/>
              </a:ext>
            </a:extLst>
          </p:cNvPr>
          <p:cNvPicPr>
            <a:picLocks noChangeAspect="1"/>
          </p:cNvPicPr>
          <p:nvPr/>
        </p:nvPicPr>
        <p:blipFill>
          <a:blip r:embed="rId2"/>
          <a:stretch>
            <a:fillRect/>
          </a:stretch>
        </p:blipFill>
        <p:spPr>
          <a:xfrm>
            <a:off x="2957467" y="1155242"/>
            <a:ext cx="3230216" cy="2084393"/>
          </a:xfrm>
          <a:prstGeom prst="rect">
            <a:avLst/>
          </a:prstGeom>
        </p:spPr>
      </p:pic>
      <p:pic>
        <p:nvPicPr>
          <p:cNvPr id="5" name="Picture 4">
            <a:extLst>
              <a:ext uri="{FF2B5EF4-FFF2-40B4-BE49-F238E27FC236}">
                <a16:creationId xmlns:a16="http://schemas.microsoft.com/office/drawing/2014/main" id="{BA3AB871-EE6E-AAD6-A6E6-78185BAB69C6}"/>
              </a:ext>
            </a:extLst>
          </p:cNvPr>
          <p:cNvPicPr>
            <a:picLocks noChangeAspect="1"/>
          </p:cNvPicPr>
          <p:nvPr/>
        </p:nvPicPr>
        <p:blipFill>
          <a:blip r:embed="rId3"/>
          <a:stretch>
            <a:fillRect/>
          </a:stretch>
        </p:blipFill>
        <p:spPr>
          <a:xfrm rot="5400000">
            <a:off x="-412187" y="2047978"/>
            <a:ext cx="3774076" cy="2808732"/>
          </a:xfrm>
          <a:prstGeom prst="rect">
            <a:avLst/>
          </a:prstGeom>
        </p:spPr>
      </p:pic>
      <p:pic>
        <p:nvPicPr>
          <p:cNvPr id="6" name="Picture 5">
            <a:extLst>
              <a:ext uri="{FF2B5EF4-FFF2-40B4-BE49-F238E27FC236}">
                <a16:creationId xmlns:a16="http://schemas.microsoft.com/office/drawing/2014/main" id="{5B7DB481-1F7E-982D-DC90-A8CAC601B1A0}"/>
              </a:ext>
            </a:extLst>
          </p:cNvPr>
          <p:cNvPicPr>
            <a:picLocks noChangeAspect="1"/>
          </p:cNvPicPr>
          <p:nvPr/>
        </p:nvPicPr>
        <p:blipFill>
          <a:blip r:embed="rId4"/>
          <a:stretch>
            <a:fillRect/>
          </a:stretch>
        </p:blipFill>
        <p:spPr>
          <a:xfrm rot="5400000">
            <a:off x="6322411" y="2069450"/>
            <a:ext cx="2687572" cy="2761028"/>
          </a:xfrm>
          <a:prstGeom prst="rect">
            <a:avLst/>
          </a:prstGeom>
        </p:spPr>
      </p:pic>
      <p:pic>
        <p:nvPicPr>
          <p:cNvPr id="7" name="Picture 6">
            <a:extLst>
              <a:ext uri="{FF2B5EF4-FFF2-40B4-BE49-F238E27FC236}">
                <a16:creationId xmlns:a16="http://schemas.microsoft.com/office/drawing/2014/main" id="{9D97E6F4-332A-11CC-24FB-A02D8A5158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413" y="3428190"/>
            <a:ext cx="3233403" cy="2276661"/>
          </a:xfrm>
          <a:prstGeom prst="rect">
            <a:avLst/>
          </a:prstGeom>
        </p:spPr>
      </p:pic>
    </p:spTree>
    <p:extLst>
      <p:ext uri="{BB962C8B-B14F-4D97-AF65-F5344CB8AC3E}">
        <p14:creationId xmlns:p14="http://schemas.microsoft.com/office/powerpoint/2010/main" val="2474161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616A-1AFA-4CCE-9EAA-0ACEE07DB6BA}"/>
              </a:ext>
            </a:extLst>
          </p:cNvPr>
          <p:cNvSpPr>
            <a:spLocks noGrp="1"/>
          </p:cNvSpPr>
          <p:nvPr>
            <p:ph type="title"/>
          </p:nvPr>
        </p:nvSpPr>
        <p:spPr/>
        <p:txBody>
          <a:bodyPr>
            <a:normAutofit fontScale="90000"/>
          </a:bodyPr>
          <a:lstStyle/>
          <a:p>
            <a:r>
              <a:rPr lang="en-US" dirty="0"/>
              <a:t>Rust Fungus</a:t>
            </a:r>
          </a:p>
        </p:txBody>
      </p:sp>
      <p:pic>
        <p:nvPicPr>
          <p:cNvPr id="5" name="Picture 4">
            <a:extLst>
              <a:ext uri="{FF2B5EF4-FFF2-40B4-BE49-F238E27FC236}">
                <a16:creationId xmlns:a16="http://schemas.microsoft.com/office/drawing/2014/main" id="{854313D3-E688-4D40-A7F5-E2C52173752B}"/>
              </a:ext>
            </a:extLst>
          </p:cNvPr>
          <p:cNvPicPr>
            <a:picLocks noChangeAspect="1"/>
          </p:cNvPicPr>
          <p:nvPr/>
        </p:nvPicPr>
        <p:blipFill>
          <a:blip r:embed="rId2"/>
          <a:stretch>
            <a:fillRect/>
          </a:stretch>
        </p:blipFill>
        <p:spPr>
          <a:xfrm>
            <a:off x="0" y="1073887"/>
            <a:ext cx="9144000" cy="4688959"/>
          </a:xfrm>
          <a:prstGeom prst="rect">
            <a:avLst/>
          </a:prstGeom>
        </p:spPr>
      </p:pic>
    </p:spTree>
    <p:extLst>
      <p:ext uri="{BB962C8B-B14F-4D97-AF65-F5344CB8AC3E}">
        <p14:creationId xmlns:p14="http://schemas.microsoft.com/office/powerpoint/2010/main" val="1870558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217B562C-4DDA-4EF8-BDCF-398C6F5D89DD}"/>
              </a:ext>
            </a:extLst>
          </p:cNvPr>
          <p:cNvSpPr txBox="1">
            <a:spLocks noChangeArrowheads="1"/>
          </p:cNvSpPr>
          <p:nvPr/>
        </p:nvSpPr>
        <p:spPr bwMode="auto">
          <a:xfrm>
            <a:off x="0" y="120650"/>
            <a:ext cx="9083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4800" dirty="0">
                <a:solidFill>
                  <a:schemeClr val="bg1"/>
                </a:solidFill>
                <a:cs typeface="Arial" panose="020B0604020202020204" pitchFamily="34" charset="0"/>
              </a:rPr>
              <a:t>Grant Funding</a:t>
            </a:r>
          </a:p>
        </p:txBody>
      </p:sp>
      <p:sp>
        <p:nvSpPr>
          <p:cNvPr id="2" name="Content Placeholder 2">
            <a:extLst>
              <a:ext uri="{FF2B5EF4-FFF2-40B4-BE49-F238E27FC236}">
                <a16:creationId xmlns:a16="http://schemas.microsoft.com/office/drawing/2014/main" id="{FCF035E9-961A-CE1D-214F-8C28E5C0FAA4}"/>
              </a:ext>
            </a:extLst>
          </p:cNvPr>
          <p:cNvSpPr txBox="1">
            <a:spLocks/>
          </p:cNvSpPr>
          <p:nvPr/>
        </p:nvSpPr>
        <p:spPr>
          <a:xfrm>
            <a:off x="60325" y="1139848"/>
            <a:ext cx="9083675" cy="4794421"/>
          </a:xfrm>
          <a:prstGeom prst="rect">
            <a:avLst/>
          </a:prstGeom>
        </p:spPr>
        <p:txBody>
          <a:bodyPr>
            <a:normAutofit fontScale="925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b="1" kern="1200">
                <a:solidFill>
                  <a:schemeClr val="tx1"/>
                </a:solidFill>
                <a:latin typeface="Verdana"/>
                <a:ea typeface="Verdana" panose="020B0604030504040204" pitchFamily="34" charset="0"/>
                <a:cs typeface="Verdan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Verdana"/>
                <a:ea typeface="Verdana" panose="020B0604030504040204" pitchFamily="34" charset="0"/>
                <a:cs typeface="Verdan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Verdana"/>
                <a:ea typeface="Verdana" panose="020B0604030504040204" pitchFamily="34" charset="0"/>
                <a:cs typeface="Verdan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USDA F.S. State, Private &amp; Tribal Forestry</a:t>
            </a:r>
            <a:r>
              <a:rPr lang="en-US" dirty="0"/>
              <a:t> </a:t>
            </a:r>
          </a:p>
          <a:p>
            <a:pPr lvl="1"/>
            <a:r>
              <a:rPr lang="en-US" b="1" dirty="0"/>
              <a:t>Cooperative Invasive Plant Cost Share Program</a:t>
            </a:r>
          </a:p>
          <a:p>
            <a:r>
              <a:rPr lang="en-US" b="0" dirty="0"/>
              <a:t>USDA F.S. Good Neighbor Agreement</a:t>
            </a:r>
          </a:p>
          <a:p>
            <a:pPr lvl="1"/>
            <a:r>
              <a:rPr lang="en-US" b="1" dirty="0"/>
              <a:t>Sierra and Elko Fronts Crisis Strategy Landscape Implementation Support</a:t>
            </a:r>
            <a:endParaRPr lang="en-US" dirty="0"/>
          </a:p>
          <a:p>
            <a:r>
              <a:rPr lang="en-US" b="0" dirty="0"/>
              <a:t>BIL Invasive Species Funding</a:t>
            </a:r>
            <a:r>
              <a:rPr lang="en-US" dirty="0"/>
              <a:t> </a:t>
            </a:r>
          </a:p>
          <a:p>
            <a:pPr lvl="1"/>
            <a:r>
              <a:rPr lang="en-US" b="1" dirty="0"/>
              <a:t>Priorities for Wester Regional Priority Projects</a:t>
            </a:r>
          </a:p>
          <a:p>
            <a:pPr lvl="2"/>
            <a:r>
              <a:rPr lang="en-US" dirty="0"/>
              <a:t>EDRR</a:t>
            </a:r>
          </a:p>
          <a:p>
            <a:pPr lvl="2"/>
            <a:r>
              <a:rPr lang="en-US" dirty="0"/>
              <a:t>Riparian action</a:t>
            </a:r>
          </a:p>
          <a:p>
            <a:pPr lvl="2"/>
            <a:r>
              <a:rPr lang="en-US" dirty="0"/>
              <a:t>Classical Biocontrol </a:t>
            </a:r>
          </a:p>
          <a:p>
            <a:pPr marL="0" indent="0">
              <a:buFont typeface="Arial" panose="020B0604020202020204" pitchFamily="34" charset="0"/>
              <a:buNone/>
            </a:pPr>
            <a:endParaRPr lang="en-US" dirty="0"/>
          </a:p>
        </p:txBody>
      </p:sp>
    </p:spTree>
    <p:custDataLst>
      <p:tags r:id="rId1"/>
    </p:custDataLst>
    <p:extLst>
      <p:ext uri="{BB962C8B-B14F-4D97-AF65-F5344CB8AC3E}">
        <p14:creationId xmlns:p14="http://schemas.microsoft.com/office/powerpoint/2010/main" val="837243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411B-B39B-4970-159D-0E0595C967DC}"/>
            </a:ext>
          </a:extLst>
        </p:cNvPr>
        <p:cNvGrpSpPr/>
        <p:nvPr/>
      </p:nvGrpSpPr>
      <p:grpSpPr>
        <a:xfrm>
          <a:off x="0" y="0"/>
          <a:ext cx="0" cy="0"/>
          <a:chOff x="0" y="0"/>
          <a:chExt cx="0" cy="0"/>
        </a:xfrm>
      </p:grpSpPr>
      <p:sp>
        <p:nvSpPr>
          <p:cNvPr id="13314" name="TextBox 2">
            <a:extLst>
              <a:ext uri="{FF2B5EF4-FFF2-40B4-BE49-F238E27FC236}">
                <a16:creationId xmlns:a16="http://schemas.microsoft.com/office/drawing/2014/main" id="{E753506F-CFD4-7507-506E-606716974F9E}"/>
              </a:ext>
            </a:extLst>
          </p:cNvPr>
          <p:cNvSpPr txBox="1">
            <a:spLocks noChangeArrowheads="1"/>
          </p:cNvSpPr>
          <p:nvPr/>
        </p:nvSpPr>
        <p:spPr bwMode="auto">
          <a:xfrm>
            <a:off x="223935" y="277400"/>
            <a:ext cx="9083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3600" dirty="0">
                <a:solidFill>
                  <a:schemeClr val="bg1"/>
                </a:solidFill>
                <a:cs typeface="Arial" panose="020B0604020202020204" pitchFamily="34" charset="0"/>
              </a:rPr>
              <a:t>Coop. Invasive Plant Cost Share</a:t>
            </a:r>
          </a:p>
        </p:txBody>
      </p:sp>
      <p:sp>
        <p:nvSpPr>
          <p:cNvPr id="2" name="Content Placeholder 2">
            <a:extLst>
              <a:ext uri="{FF2B5EF4-FFF2-40B4-BE49-F238E27FC236}">
                <a16:creationId xmlns:a16="http://schemas.microsoft.com/office/drawing/2014/main" id="{074EC4DD-56A4-67D8-5FC3-ECC92C660BD4}"/>
              </a:ext>
            </a:extLst>
          </p:cNvPr>
          <p:cNvSpPr txBox="1">
            <a:spLocks/>
          </p:cNvSpPr>
          <p:nvPr/>
        </p:nvSpPr>
        <p:spPr>
          <a:xfrm>
            <a:off x="60325" y="1139848"/>
            <a:ext cx="9083675" cy="4794421"/>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b="1" kern="1200">
                <a:solidFill>
                  <a:schemeClr val="tx1"/>
                </a:solidFill>
                <a:latin typeface="Verdana"/>
                <a:ea typeface="Verdana" panose="020B0604030504040204" pitchFamily="34" charset="0"/>
                <a:cs typeface="Verdan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Verdana"/>
                <a:ea typeface="Verdana" panose="020B0604030504040204" pitchFamily="34" charset="0"/>
                <a:cs typeface="Verdan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Verdana"/>
                <a:ea typeface="Verdana" panose="020B0604030504040204" pitchFamily="34" charset="0"/>
                <a:cs typeface="Verdan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dirty="0"/>
              <a:t>Competitive process</a:t>
            </a:r>
          </a:p>
          <a:p>
            <a:r>
              <a:rPr lang="en-US" b="0" dirty="0"/>
              <a:t>Applicants must be a CWMA, CD or WD</a:t>
            </a:r>
          </a:p>
          <a:p>
            <a:r>
              <a:rPr lang="en-US" b="0" dirty="0"/>
              <a:t>1:1 match of federal to non-federal dollars</a:t>
            </a:r>
          </a:p>
          <a:p>
            <a:r>
              <a:rPr lang="en-US" b="0" dirty="0"/>
              <a:t>Last focus </a:t>
            </a:r>
          </a:p>
          <a:p>
            <a:pPr lvl="1"/>
            <a:r>
              <a:rPr lang="en-US" dirty="0"/>
              <a:t>Early Detection and Rapid Response</a:t>
            </a:r>
          </a:p>
          <a:p>
            <a:pPr lvl="1"/>
            <a:r>
              <a:rPr lang="en-US" dirty="0"/>
              <a:t>Riparian action</a:t>
            </a:r>
          </a:p>
          <a:p>
            <a:pPr marL="0" indent="0">
              <a:buFont typeface="Arial" panose="020B0604020202020204" pitchFamily="34" charset="0"/>
              <a:buNone/>
            </a:pPr>
            <a:endParaRPr lang="en-US" dirty="0"/>
          </a:p>
        </p:txBody>
      </p:sp>
    </p:spTree>
    <p:custDataLst>
      <p:tags r:id="rId1"/>
    </p:custDataLst>
    <p:extLst>
      <p:ext uri="{BB962C8B-B14F-4D97-AF65-F5344CB8AC3E}">
        <p14:creationId xmlns:p14="http://schemas.microsoft.com/office/powerpoint/2010/main" val="1799853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8CCE-79E5-F821-AB9B-856A573C56F9}"/>
            </a:ext>
          </a:extLst>
        </p:cNvPr>
        <p:cNvGrpSpPr/>
        <p:nvPr/>
      </p:nvGrpSpPr>
      <p:grpSpPr>
        <a:xfrm>
          <a:off x="0" y="0"/>
          <a:ext cx="0" cy="0"/>
          <a:chOff x="0" y="0"/>
          <a:chExt cx="0" cy="0"/>
        </a:xfrm>
      </p:grpSpPr>
      <p:sp>
        <p:nvSpPr>
          <p:cNvPr id="13314" name="TextBox 2">
            <a:extLst>
              <a:ext uri="{FF2B5EF4-FFF2-40B4-BE49-F238E27FC236}">
                <a16:creationId xmlns:a16="http://schemas.microsoft.com/office/drawing/2014/main" id="{454492C0-C241-C5DB-B696-8988226FFAFA}"/>
              </a:ext>
            </a:extLst>
          </p:cNvPr>
          <p:cNvSpPr txBox="1">
            <a:spLocks noChangeArrowheads="1"/>
          </p:cNvSpPr>
          <p:nvPr/>
        </p:nvSpPr>
        <p:spPr bwMode="auto">
          <a:xfrm>
            <a:off x="223935" y="277400"/>
            <a:ext cx="9083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3600" dirty="0">
                <a:solidFill>
                  <a:schemeClr val="bg1"/>
                </a:solidFill>
                <a:cs typeface="Arial" panose="020B0604020202020204" pitchFamily="34" charset="0"/>
              </a:rPr>
              <a:t>Sierra and Elko Fronts Support</a:t>
            </a:r>
          </a:p>
        </p:txBody>
      </p:sp>
      <p:sp>
        <p:nvSpPr>
          <p:cNvPr id="2" name="Content Placeholder 2">
            <a:extLst>
              <a:ext uri="{FF2B5EF4-FFF2-40B4-BE49-F238E27FC236}">
                <a16:creationId xmlns:a16="http://schemas.microsoft.com/office/drawing/2014/main" id="{EE6D75F8-331D-AF3A-7ED0-303E47907AF3}"/>
              </a:ext>
            </a:extLst>
          </p:cNvPr>
          <p:cNvSpPr txBox="1">
            <a:spLocks/>
          </p:cNvSpPr>
          <p:nvPr/>
        </p:nvSpPr>
        <p:spPr>
          <a:xfrm>
            <a:off x="60325" y="1139848"/>
            <a:ext cx="9083675" cy="4794421"/>
          </a:xfrm>
          <a:prstGeom prst="rect">
            <a:avLst/>
          </a:prstGeom>
        </p:spPr>
        <p:txBody>
          <a:bodyPr>
            <a:normAutofit fontScale="775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b="1" kern="1200">
                <a:solidFill>
                  <a:schemeClr val="tx1"/>
                </a:solidFill>
                <a:latin typeface="Verdana"/>
                <a:ea typeface="Verdana" panose="020B0604030504040204" pitchFamily="34" charset="0"/>
                <a:cs typeface="Verdan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Verdana"/>
                <a:ea typeface="Verdana" panose="020B0604030504040204" pitchFamily="34" charset="0"/>
                <a:cs typeface="Verdan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Verdana"/>
                <a:ea typeface="Verdana" panose="020B0604030504040204" pitchFamily="34" charset="0"/>
                <a:cs typeface="Verdan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Verdana"/>
                <a:ea typeface="Verdana" panose="020B0604030504040204"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spcBef>
                <a:spcPts val="0"/>
              </a:spcBef>
              <a:spcAft>
                <a:spcPts val="0"/>
              </a:spcAft>
              <a:buFont typeface="Symbol" panose="05050102010706020507" pitchFamily="18" charset="2"/>
              <a:buChar char=""/>
            </a:pPr>
            <a:r>
              <a:rPr lang="en-US" b="0" dirty="0">
                <a:latin typeface="Verdana" panose="020B0604030504040204" pitchFamily="34" charset="0"/>
              </a:rPr>
              <a:t>T</a:t>
            </a:r>
            <a:r>
              <a:rPr lang="en-US" sz="3200" b="0" dirty="0">
                <a:effectLst/>
                <a:latin typeface="Verdana" panose="020B0604030504040204" pitchFamily="34" charset="0"/>
              </a:rPr>
              <a:t>reatments of invasive species infestations on private lands adjacent to treatments proposed on National Forest System lands.</a:t>
            </a:r>
          </a:p>
          <a:p>
            <a:pPr marL="342900" marR="0" lvl="0" indent="-342900">
              <a:spcBef>
                <a:spcPts val="0"/>
              </a:spcBef>
              <a:spcAft>
                <a:spcPts val="0"/>
              </a:spcAft>
              <a:buFont typeface="Symbol" panose="05050102010706020507" pitchFamily="18" charset="2"/>
              <a:buChar char=""/>
            </a:pPr>
            <a:r>
              <a:rPr lang="en-US" sz="3200" b="0" dirty="0">
                <a:effectLst/>
                <a:latin typeface="Verdana" panose="020B0604030504040204" pitchFamily="34" charset="0"/>
              </a:rPr>
              <a:t>Recreation vector priority treatments.</a:t>
            </a:r>
          </a:p>
          <a:p>
            <a:pPr marL="342900" marR="0" lvl="0" indent="-342900">
              <a:spcBef>
                <a:spcPts val="0"/>
              </a:spcBef>
              <a:spcAft>
                <a:spcPts val="0"/>
              </a:spcAft>
              <a:buFont typeface="Symbol" panose="05050102010706020507" pitchFamily="18" charset="2"/>
              <a:buChar char=""/>
            </a:pPr>
            <a:r>
              <a:rPr lang="en-US" sz="3200" b="0" dirty="0">
                <a:effectLst/>
                <a:latin typeface="Verdana" panose="020B0604030504040204" pitchFamily="34" charset="0"/>
              </a:rPr>
              <a:t>Early Detection and Rapid Response survey and treatments.</a:t>
            </a:r>
          </a:p>
          <a:p>
            <a:pPr marL="342900" marR="0" lvl="0" indent="-342900">
              <a:spcBef>
                <a:spcPts val="0"/>
              </a:spcBef>
              <a:spcAft>
                <a:spcPts val="0"/>
              </a:spcAft>
              <a:buFont typeface="Symbol" panose="05050102010706020507" pitchFamily="18" charset="2"/>
              <a:buChar char=""/>
            </a:pPr>
            <a:r>
              <a:rPr lang="en-US" sz="3200" b="0" dirty="0">
                <a:effectLst/>
                <a:latin typeface="Verdana" panose="020B0604030504040204" pitchFamily="34" charset="0"/>
              </a:rPr>
              <a:t>Supporting proposed partner projects for weed and fuels reduction.</a:t>
            </a:r>
          </a:p>
          <a:p>
            <a:pPr marL="342900" marR="0" lvl="0" indent="-342900">
              <a:spcBef>
                <a:spcPts val="0"/>
              </a:spcBef>
              <a:spcAft>
                <a:spcPts val="0"/>
              </a:spcAft>
              <a:buFont typeface="Symbol" panose="05050102010706020507" pitchFamily="18" charset="2"/>
              <a:buChar char=""/>
            </a:pPr>
            <a:r>
              <a:rPr lang="en-US" sz="3200" b="0" dirty="0">
                <a:effectLst/>
                <a:latin typeface="Verdana" panose="020B0604030504040204" pitchFamily="34" charset="0"/>
              </a:rPr>
              <a:t>Purchasing materials and chemicals for project work.</a:t>
            </a:r>
          </a:p>
          <a:p>
            <a:pPr marL="342900" marR="0" lvl="0" indent="-342900">
              <a:spcBef>
                <a:spcPts val="0"/>
              </a:spcBef>
              <a:spcAft>
                <a:spcPts val="0"/>
              </a:spcAft>
              <a:buFont typeface="Symbol" panose="05050102010706020507" pitchFamily="18" charset="2"/>
              <a:buChar char=""/>
            </a:pPr>
            <a:r>
              <a:rPr lang="en-US" sz="3200" b="0" dirty="0">
                <a:effectLst/>
                <a:latin typeface="Verdana" panose="020B0604030504040204" pitchFamily="34" charset="0"/>
              </a:rPr>
              <a:t>Supporting maintenance of treated areas.</a:t>
            </a:r>
          </a:p>
          <a:p>
            <a:pPr marL="342900" marR="0" lvl="0" indent="-342900">
              <a:spcBef>
                <a:spcPts val="0"/>
              </a:spcBef>
              <a:spcAft>
                <a:spcPts val="0"/>
              </a:spcAft>
              <a:buFont typeface="Symbol" panose="05050102010706020507" pitchFamily="18" charset="2"/>
              <a:buChar char=""/>
            </a:pPr>
            <a:r>
              <a:rPr lang="en-US" sz="3200" b="0" dirty="0">
                <a:effectLst/>
                <a:latin typeface="Verdana" panose="020B0604030504040204" pitchFamily="34" charset="0"/>
              </a:rPr>
              <a:t>Site monitoring to evaluate the efficacy of control efforts.</a:t>
            </a:r>
          </a:p>
          <a:p>
            <a:pPr marL="342900" marR="0" lvl="0" indent="-342900">
              <a:spcBef>
                <a:spcPts val="0"/>
              </a:spcBef>
              <a:spcAft>
                <a:spcPts val="0"/>
              </a:spcAft>
              <a:buFont typeface="Symbol" panose="05050102010706020507" pitchFamily="18" charset="2"/>
              <a:buChar char=""/>
            </a:pPr>
            <a:r>
              <a:rPr lang="en-US" sz="3200" b="0" dirty="0">
                <a:effectLst/>
                <a:latin typeface="Verdana" panose="020B0604030504040204" pitchFamily="34" charset="0"/>
              </a:rPr>
              <a:t>Outreach and education focusing on invasive plant species that occur in or may be issues for specific communities.</a:t>
            </a:r>
          </a:p>
          <a:p>
            <a:pPr marL="0" indent="0">
              <a:buFont typeface="Arial" panose="020B0604020202020204" pitchFamily="34" charset="0"/>
              <a:buNone/>
            </a:pPr>
            <a:endParaRPr lang="en-US" dirty="0"/>
          </a:p>
        </p:txBody>
      </p:sp>
    </p:spTree>
    <p:custDataLst>
      <p:tags r:id="rId1"/>
    </p:custDataLst>
    <p:extLst>
      <p:ext uri="{BB962C8B-B14F-4D97-AF65-F5344CB8AC3E}">
        <p14:creationId xmlns:p14="http://schemas.microsoft.com/office/powerpoint/2010/main" val="314259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FF1B-CF05-4289-3208-B7931080790E}"/>
            </a:ext>
          </a:extLst>
        </p:cNvPr>
        <p:cNvGrpSpPr/>
        <p:nvPr/>
      </p:nvGrpSpPr>
      <p:grpSpPr>
        <a:xfrm>
          <a:off x="0" y="0"/>
          <a:ext cx="0" cy="0"/>
          <a:chOff x="0" y="0"/>
          <a:chExt cx="0" cy="0"/>
        </a:xfrm>
      </p:grpSpPr>
      <p:sp>
        <p:nvSpPr>
          <p:cNvPr id="13314" name="TextBox 2">
            <a:extLst>
              <a:ext uri="{FF2B5EF4-FFF2-40B4-BE49-F238E27FC236}">
                <a16:creationId xmlns:a16="http://schemas.microsoft.com/office/drawing/2014/main" id="{A079BBF5-475E-CB66-95A4-8F332F6D2D7D}"/>
              </a:ext>
            </a:extLst>
          </p:cNvPr>
          <p:cNvSpPr txBox="1">
            <a:spLocks noChangeArrowheads="1"/>
          </p:cNvSpPr>
          <p:nvPr/>
        </p:nvSpPr>
        <p:spPr bwMode="auto">
          <a:xfrm>
            <a:off x="223935" y="111967"/>
            <a:ext cx="9083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a:spcBef>
                <a:spcPct val="0"/>
              </a:spcBef>
              <a:buFontTx/>
              <a:buNone/>
            </a:pPr>
            <a:r>
              <a:rPr lang="en-US" altLang="en-US" sz="3600" dirty="0">
                <a:solidFill>
                  <a:schemeClr val="bg1"/>
                </a:solidFill>
                <a:cs typeface="Arial" panose="020B0604020202020204" pitchFamily="34" charset="0"/>
              </a:rPr>
              <a:t>Sierra Front </a:t>
            </a:r>
          </a:p>
        </p:txBody>
      </p:sp>
      <p:pic>
        <p:nvPicPr>
          <p:cNvPr id="4" name="Picture 3">
            <a:extLst>
              <a:ext uri="{FF2B5EF4-FFF2-40B4-BE49-F238E27FC236}">
                <a16:creationId xmlns:a16="http://schemas.microsoft.com/office/drawing/2014/main" id="{4E86DF78-E702-A48D-E434-A3A13B133465}"/>
              </a:ext>
            </a:extLst>
          </p:cNvPr>
          <p:cNvPicPr>
            <a:picLocks noChangeAspect="1"/>
          </p:cNvPicPr>
          <p:nvPr/>
        </p:nvPicPr>
        <p:blipFill>
          <a:blip r:embed="rId4"/>
          <a:stretch>
            <a:fillRect/>
          </a:stretch>
        </p:blipFill>
        <p:spPr>
          <a:xfrm>
            <a:off x="2146043" y="743431"/>
            <a:ext cx="4609321" cy="3412388"/>
          </a:xfrm>
          <a:prstGeom prst="rect">
            <a:avLst/>
          </a:prstGeom>
        </p:spPr>
      </p:pic>
      <p:pic>
        <p:nvPicPr>
          <p:cNvPr id="6" name="Picture 5">
            <a:extLst>
              <a:ext uri="{FF2B5EF4-FFF2-40B4-BE49-F238E27FC236}">
                <a16:creationId xmlns:a16="http://schemas.microsoft.com/office/drawing/2014/main" id="{C00A2749-5C33-ACE1-9615-438A118AA971}"/>
              </a:ext>
            </a:extLst>
          </p:cNvPr>
          <p:cNvPicPr>
            <a:picLocks noChangeAspect="1"/>
          </p:cNvPicPr>
          <p:nvPr/>
        </p:nvPicPr>
        <p:blipFill>
          <a:blip r:embed="rId5"/>
          <a:stretch>
            <a:fillRect/>
          </a:stretch>
        </p:blipFill>
        <p:spPr>
          <a:xfrm>
            <a:off x="2146042" y="4155819"/>
            <a:ext cx="4609322" cy="2590214"/>
          </a:xfrm>
          <a:prstGeom prst="rect">
            <a:avLst/>
          </a:prstGeom>
        </p:spPr>
      </p:pic>
    </p:spTree>
    <p:custDataLst>
      <p:tags r:id="rId1"/>
    </p:custDataLst>
    <p:extLst>
      <p:ext uri="{BB962C8B-B14F-4D97-AF65-F5344CB8AC3E}">
        <p14:creationId xmlns:p14="http://schemas.microsoft.com/office/powerpoint/2010/main" val="49064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stern Weed Coordinating Committee logo - home">
            <a:extLst>
              <a:ext uri="{FF2B5EF4-FFF2-40B4-BE49-F238E27FC236}">
                <a16:creationId xmlns:a16="http://schemas.microsoft.com/office/drawing/2014/main" id="{F974931E-6A11-F241-8844-9C1695A6C80F}"/>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328729" y="877076"/>
            <a:ext cx="8151392" cy="510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72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DA40-3F25-FF91-94F1-2AA243CA1E24}"/>
              </a:ext>
            </a:extLst>
          </p:cNvPr>
          <p:cNvSpPr>
            <a:spLocks noGrp="1"/>
          </p:cNvSpPr>
          <p:nvPr>
            <p:ph type="title"/>
          </p:nvPr>
        </p:nvSpPr>
        <p:spPr/>
        <p:txBody>
          <a:bodyPr>
            <a:normAutofit fontScale="90000"/>
          </a:bodyPr>
          <a:lstStyle/>
          <a:p>
            <a:r>
              <a:rPr lang="en-US" dirty="0"/>
              <a:t>Western Weed Action Plan</a:t>
            </a:r>
          </a:p>
        </p:txBody>
      </p:sp>
      <p:pic>
        <p:nvPicPr>
          <p:cNvPr id="5" name="Content Placeholder 4">
            <a:extLst>
              <a:ext uri="{FF2B5EF4-FFF2-40B4-BE49-F238E27FC236}">
                <a16:creationId xmlns:a16="http://schemas.microsoft.com/office/drawing/2014/main" id="{73BA69EE-1151-5ECB-4649-488B853990BF}"/>
              </a:ext>
            </a:extLst>
          </p:cNvPr>
          <p:cNvPicPr>
            <a:picLocks noGrp="1" noChangeAspect="1"/>
          </p:cNvPicPr>
          <p:nvPr>
            <p:ph sz="quarter" idx="10"/>
          </p:nvPr>
        </p:nvPicPr>
        <p:blipFill>
          <a:blip r:embed="rId2"/>
          <a:stretch>
            <a:fillRect/>
          </a:stretch>
        </p:blipFill>
        <p:spPr>
          <a:xfrm>
            <a:off x="-1" y="1028177"/>
            <a:ext cx="4484479" cy="5829823"/>
          </a:xfrm>
        </p:spPr>
      </p:pic>
      <p:sp>
        <p:nvSpPr>
          <p:cNvPr id="6" name="TextBox 5">
            <a:extLst>
              <a:ext uri="{FF2B5EF4-FFF2-40B4-BE49-F238E27FC236}">
                <a16:creationId xmlns:a16="http://schemas.microsoft.com/office/drawing/2014/main" id="{368E09EE-CE11-C652-3CCB-AC707E10F034}"/>
              </a:ext>
            </a:extLst>
          </p:cNvPr>
          <p:cNvSpPr txBox="1"/>
          <p:nvPr/>
        </p:nvSpPr>
        <p:spPr>
          <a:xfrm>
            <a:off x="4484478" y="2058326"/>
            <a:ext cx="4659522" cy="3447098"/>
          </a:xfrm>
          <a:prstGeom prst="rect">
            <a:avLst/>
          </a:prstGeom>
          <a:noFill/>
        </p:spPr>
        <p:txBody>
          <a:bodyPr wrap="square" rtlCol="0">
            <a:spAutoFit/>
          </a:bodyPr>
          <a:lstStyle/>
          <a:p>
            <a:pPr marL="285750" indent="-285750">
              <a:buFont typeface="Arial" panose="020B0604020202020204" pitchFamily="34" charset="0"/>
              <a:buChar char="•"/>
            </a:pPr>
            <a:r>
              <a:rPr lang="en-US" sz="2400" dirty="0"/>
              <a:t>Funding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Policy and Regulation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Coordination, Collaboration and Data Sharing</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2400" dirty="0"/>
              <a:t>Research</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006699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8962-6906-DFC4-1101-C7FE71B2FF81}"/>
            </a:ext>
          </a:extLst>
        </p:cNvPr>
        <p:cNvGrpSpPr/>
        <p:nvPr/>
      </p:nvGrpSpPr>
      <p:grpSpPr>
        <a:xfrm>
          <a:off x="0" y="0"/>
          <a:ext cx="0" cy="0"/>
          <a:chOff x="0" y="0"/>
          <a:chExt cx="0" cy="0"/>
        </a:xfrm>
      </p:grpSpPr>
      <p:sp>
        <p:nvSpPr>
          <p:cNvPr id="13314" name="TextBox 2">
            <a:extLst>
              <a:ext uri="{FF2B5EF4-FFF2-40B4-BE49-F238E27FC236}">
                <a16:creationId xmlns:a16="http://schemas.microsoft.com/office/drawing/2014/main" id="{704A64B0-3808-6438-14F8-88096EDDA8FD}"/>
              </a:ext>
            </a:extLst>
          </p:cNvPr>
          <p:cNvSpPr txBox="1">
            <a:spLocks noChangeArrowheads="1"/>
          </p:cNvSpPr>
          <p:nvPr/>
        </p:nvSpPr>
        <p:spPr bwMode="auto">
          <a:xfrm>
            <a:off x="0" y="120650"/>
            <a:ext cx="90836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4800" b="0" dirty="0">
                <a:solidFill>
                  <a:schemeClr val="bg1"/>
                </a:solidFill>
                <a:cs typeface="Arial" panose="020B0604020202020204" pitchFamily="34" charset="0"/>
              </a:rPr>
              <a:t>Other Resources</a:t>
            </a:r>
          </a:p>
          <a:p>
            <a:pPr>
              <a:spcBef>
                <a:spcPct val="0"/>
              </a:spcBef>
              <a:buFontTx/>
              <a:buNone/>
            </a:pPr>
            <a:endParaRPr lang="en-US" altLang="en-US" sz="4800" b="0" dirty="0">
              <a:solidFill>
                <a:schemeClr val="bg1"/>
              </a:solidFill>
              <a:cs typeface="Arial" panose="020B0604020202020204" pitchFamily="34" charset="0"/>
            </a:endParaRPr>
          </a:p>
        </p:txBody>
      </p:sp>
      <p:pic>
        <p:nvPicPr>
          <p:cNvPr id="8" name="Picture 7">
            <a:extLst>
              <a:ext uri="{FF2B5EF4-FFF2-40B4-BE49-F238E27FC236}">
                <a16:creationId xmlns:a16="http://schemas.microsoft.com/office/drawing/2014/main" id="{82093482-9567-C1B9-9AF2-7DC58FD83C9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01490" y="1066800"/>
            <a:ext cx="4982185" cy="5791200"/>
          </a:xfrm>
          <a:prstGeom prst="rect">
            <a:avLst/>
          </a:prstGeom>
        </p:spPr>
      </p:pic>
      <p:sp>
        <p:nvSpPr>
          <p:cNvPr id="9" name="TextBox 8">
            <a:extLst>
              <a:ext uri="{FF2B5EF4-FFF2-40B4-BE49-F238E27FC236}">
                <a16:creationId xmlns:a16="http://schemas.microsoft.com/office/drawing/2014/main" id="{831646EF-4769-DC37-5A75-CC4AA56C2BB6}"/>
              </a:ext>
            </a:extLst>
          </p:cNvPr>
          <p:cNvSpPr txBox="1"/>
          <p:nvPr/>
        </p:nvSpPr>
        <p:spPr>
          <a:xfrm>
            <a:off x="0" y="1066800"/>
            <a:ext cx="4101490" cy="3385542"/>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5"/>
              </a:rPr>
              <a:t>http://agri.nv.gov/Plant/Noxious_Weeds/Noxious_Weeds_Home/</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Certified weed free material</a:t>
            </a:r>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Noxious weed field guide</a:t>
            </a:r>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Report noxious weed infestations</a:t>
            </a:r>
          </a:p>
        </p:txBody>
      </p:sp>
      <p:cxnSp>
        <p:nvCxnSpPr>
          <p:cNvPr id="11" name="Straight Arrow Connector 10">
            <a:extLst>
              <a:ext uri="{FF2B5EF4-FFF2-40B4-BE49-F238E27FC236}">
                <a16:creationId xmlns:a16="http://schemas.microsoft.com/office/drawing/2014/main" id="{445A6FF0-97C3-4CED-F088-48F919AE630B}"/>
              </a:ext>
            </a:extLst>
          </p:cNvPr>
          <p:cNvCxnSpPr/>
          <p:nvPr/>
        </p:nvCxnSpPr>
        <p:spPr>
          <a:xfrm>
            <a:off x="3695307" y="2130458"/>
            <a:ext cx="3667027" cy="93325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3" name="Straight Arrow Connector 12">
            <a:extLst>
              <a:ext uri="{FF2B5EF4-FFF2-40B4-BE49-F238E27FC236}">
                <a16:creationId xmlns:a16="http://schemas.microsoft.com/office/drawing/2014/main" id="{7430AEFE-06D0-E495-C697-610E1CBDB25C}"/>
              </a:ext>
            </a:extLst>
          </p:cNvPr>
          <p:cNvCxnSpPr/>
          <p:nvPr/>
        </p:nvCxnSpPr>
        <p:spPr>
          <a:xfrm>
            <a:off x="3421930" y="3063711"/>
            <a:ext cx="3940404" cy="1791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0FD292F-1D70-D0C8-EE1E-DD994DDED91D}"/>
              </a:ext>
            </a:extLst>
          </p:cNvPr>
          <p:cNvCxnSpPr/>
          <p:nvPr/>
        </p:nvCxnSpPr>
        <p:spPr>
          <a:xfrm flipV="1">
            <a:off x="3421930" y="3794290"/>
            <a:ext cx="3940404" cy="8012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custDataLst>
      <p:tags r:id="rId1"/>
    </p:custDataLst>
    <p:extLst>
      <p:ext uri="{BB962C8B-B14F-4D97-AF65-F5344CB8AC3E}">
        <p14:creationId xmlns:p14="http://schemas.microsoft.com/office/powerpoint/2010/main" val="21229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2309-D8D5-0E69-D738-A115C9C44836}"/>
            </a:ext>
          </a:extLst>
        </p:cNvPr>
        <p:cNvGrpSpPr/>
        <p:nvPr/>
      </p:nvGrpSpPr>
      <p:grpSpPr>
        <a:xfrm>
          <a:off x="0" y="0"/>
          <a:ext cx="0" cy="0"/>
          <a:chOff x="0" y="0"/>
          <a:chExt cx="0" cy="0"/>
        </a:xfrm>
      </p:grpSpPr>
      <p:sp>
        <p:nvSpPr>
          <p:cNvPr id="63490" name="TextBox 2">
            <a:extLst>
              <a:ext uri="{FF2B5EF4-FFF2-40B4-BE49-F238E27FC236}">
                <a16:creationId xmlns:a16="http://schemas.microsoft.com/office/drawing/2014/main" id="{91B18DDD-1E99-0AAF-34CB-B1B138EE6102}"/>
              </a:ext>
            </a:extLst>
          </p:cNvPr>
          <p:cNvSpPr txBox="1">
            <a:spLocks noChangeArrowheads="1"/>
          </p:cNvSpPr>
          <p:nvPr/>
        </p:nvSpPr>
        <p:spPr bwMode="auto">
          <a:xfrm>
            <a:off x="-131763" y="212725"/>
            <a:ext cx="908367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4800" b="0">
                <a:solidFill>
                  <a:schemeClr val="bg1"/>
                </a:solidFill>
                <a:cs typeface="Arial" panose="020B0604020202020204" pitchFamily="34" charset="0"/>
              </a:rPr>
              <a:t>Other Resources</a:t>
            </a:r>
          </a:p>
        </p:txBody>
      </p:sp>
      <p:pic>
        <p:nvPicPr>
          <p:cNvPr id="63491" name="Picture 2">
            <a:extLst>
              <a:ext uri="{FF2B5EF4-FFF2-40B4-BE49-F238E27FC236}">
                <a16:creationId xmlns:a16="http://schemas.microsoft.com/office/drawing/2014/main" id="{C2B21AB4-43D3-753B-DEDE-A89CA39D345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 y="1044575"/>
            <a:ext cx="4027488"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7B9068E-47E9-9943-C444-C6C918DC7226}"/>
              </a:ext>
            </a:extLst>
          </p:cNvPr>
          <p:cNvSpPr/>
          <p:nvPr/>
        </p:nvSpPr>
        <p:spPr>
          <a:xfrm>
            <a:off x="3951913" y="1461541"/>
            <a:ext cx="5192087" cy="3979864"/>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d</a:t>
            </a:r>
          </a:p>
        </p:txBody>
      </p:sp>
      <p:sp>
        <p:nvSpPr>
          <p:cNvPr id="3" name="Rectangle 2">
            <a:extLst>
              <a:ext uri="{FF2B5EF4-FFF2-40B4-BE49-F238E27FC236}">
                <a16:creationId xmlns:a16="http://schemas.microsoft.com/office/drawing/2014/main" id="{6B51DCA8-3030-B512-FA63-881EDBF7D269}"/>
              </a:ext>
            </a:extLst>
          </p:cNvPr>
          <p:cNvSpPr/>
          <p:nvPr/>
        </p:nvSpPr>
        <p:spPr>
          <a:xfrm>
            <a:off x="3951913" y="1439068"/>
            <a:ext cx="5326998" cy="3785652"/>
          </a:xfrm>
          <a:prstGeom prst="rect">
            <a:avLst/>
          </a:prstGeom>
        </p:spPr>
        <p:txBody>
          <a:bodyPr wrap="square">
            <a:spAutoFit/>
          </a:bodyPr>
          <a:lstStyle/>
          <a:p>
            <a:pPr marL="285750" indent="-285750">
              <a:buFont typeface="Arial" panose="020B0604020202020204" pitchFamily="34" charset="0"/>
              <a:buChar char="•"/>
              <a:defRPr/>
            </a:pPr>
            <a:endParaRPr lang="en-US" sz="16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rPr>
              <a:t>Reports sent directly to noxious weed program.</a:t>
            </a:r>
          </a:p>
          <a:p>
            <a:pPr marL="285750" indent="-285750">
              <a:buFont typeface="Arial" panose="020B0604020202020204" pitchFamily="34" charset="0"/>
              <a:buChar char="•"/>
              <a:defRPr/>
            </a:pPr>
            <a:endParaRPr lang="en-US" sz="16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rPr>
              <a:t>Anyone can fill it out.</a:t>
            </a:r>
          </a:p>
          <a:p>
            <a:pPr marL="285750" indent="-285750">
              <a:buFont typeface="Arial" panose="020B0604020202020204" pitchFamily="34" charset="0"/>
              <a:buChar char="•"/>
              <a:defRPr/>
            </a:pPr>
            <a:endParaRPr lang="en-US" sz="16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rPr>
              <a:t>NDA will contact the property owners with an outreach letter.</a:t>
            </a:r>
          </a:p>
          <a:p>
            <a:pPr marL="285750" indent="-285750">
              <a:buFont typeface="Arial" panose="020B0604020202020204" pitchFamily="34" charset="0"/>
              <a:buChar char="•"/>
              <a:defRPr/>
            </a:pPr>
            <a:endParaRPr lang="en-US" sz="16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rPr>
              <a:t>Can be the first stage in regulatory action. </a:t>
            </a:r>
          </a:p>
          <a:p>
            <a:pPr marL="285750" indent="-285750">
              <a:buFont typeface="Arial" panose="020B0604020202020204" pitchFamily="34" charset="0"/>
              <a:buChar char="•"/>
              <a:defRPr/>
            </a:pPr>
            <a:endParaRPr lang="en-US" sz="16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rPr>
              <a:t>Creates a record of the infestation.</a:t>
            </a:r>
          </a:p>
          <a:p>
            <a:pPr marL="285750" indent="-285750">
              <a:buFont typeface="Arial" panose="020B0604020202020204" pitchFamily="34" charset="0"/>
              <a:buChar char="•"/>
              <a:defRPr/>
            </a:pPr>
            <a:endParaRPr lang="en-US" sz="16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defRPr/>
            </a:pPr>
            <a:r>
              <a:rPr lang="en-US" sz="1600" dirty="0">
                <a:latin typeface="Verdana" panose="020B0604030504040204" pitchFamily="34" charset="0"/>
                <a:ea typeface="Verdana" panose="020B0604030504040204" pitchFamily="34" charset="0"/>
              </a:rPr>
              <a:t>Description of plant, and infested area, Always attach a picture if possible. </a:t>
            </a:r>
          </a:p>
        </p:txBody>
      </p:sp>
    </p:spTree>
    <p:extLst>
      <p:ext uri="{BB962C8B-B14F-4D97-AF65-F5344CB8AC3E}">
        <p14:creationId xmlns:p14="http://schemas.microsoft.com/office/powerpoint/2010/main" val="277096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78CCFF5-221C-4B57-9C15-E6CB97C2BCBC}"/>
              </a:ext>
            </a:extLst>
          </p:cNvPr>
          <p:cNvSpPr txBox="1">
            <a:spLocks/>
          </p:cNvSpPr>
          <p:nvPr/>
        </p:nvSpPr>
        <p:spPr bwMode="auto">
          <a:xfrm>
            <a:off x="0" y="169863"/>
            <a:ext cx="9255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sz="2800" dirty="0">
                <a:solidFill>
                  <a:srgbClr val="FFFFFF"/>
                </a:solidFill>
                <a:cs typeface="Arial" panose="020B0604020202020204" pitchFamily="34" charset="0"/>
              </a:rPr>
              <a:t>Process of classifying a weed as Noxious</a:t>
            </a:r>
          </a:p>
        </p:txBody>
      </p:sp>
      <p:sp>
        <p:nvSpPr>
          <p:cNvPr id="32771" name="Text Placeholder 2">
            <a:extLst>
              <a:ext uri="{FF2B5EF4-FFF2-40B4-BE49-F238E27FC236}">
                <a16:creationId xmlns:a16="http://schemas.microsoft.com/office/drawing/2014/main" id="{8CD9596C-53BF-455B-8BC0-58E0805849C4}"/>
              </a:ext>
            </a:extLst>
          </p:cNvPr>
          <p:cNvSpPr txBox="1">
            <a:spLocks/>
          </p:cNvSpPr>
          <p:nvPr/>
        </p:nvSpPr>
        <p:spPr bwMode="auto">
          <a:xfrm>
            <a:off x="177800" y="1081088"/>
            <a:ext cx="879475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r>
              <a:rPr lang="en-US" altLang="en-US" sz="2400" b="0" dirty="0">
                <a:cs typeface="Arial" panose="020B0604020202020204" pitchFamily="34" charset="0"/>
              </a:rPr>
              <a:t>List is defined in NAC 555</a:t>
            </a:r>
          </a:p>
          <a:p>
            <a:pPr eaLnBrk="1" hangingPunct="1"/>
            <a:r>
              <a:rPr lang="en-US" altLang="en-US" sz="2400" b="0" dirty="0">
                <a:cs typeface="Arial" panose="020B0604020202020204" pitchFamily="34" charset="0"/>
              </a:rPr>
              <a:t>Last revision made in 2018</a:t>
            </a:r>
          </a:p>
          <a:p>
            <a:pPr eaLnBrk="1" hangingPunct="1"/>
            <a:r>
              <a:rPr lang="en-US" altLang="en-US" sz="2400" b="0" dirty="0">
                <a:cs typeface="Arial" panose="020B0604020202020204" pitchFamily="34" charset="0"/>
              </a:rPr>
              <a:t>Weeds can be added or removed from list</a:t>
            </a:r>
          </a:p>
          <a:p>
            <a:pPr eaLnBrk="1" hangingPunct="1"/>
            <a:r>
              <a:rPr lang="en-US" altLang="en-US" sz="2400" b="0" dirty="0">
                <a:cs typeface="Arial" panose="020B0604020202020204" pitchFamily="34" charset="0"/>
              </a:rPr>
              <a:t>Select a committee for review &amp; determination</a:t>
            </a:r>
          </a:p>
          <a:p>
            <a:pPr eaLnBrk="1" hangingPunct="1"/>
            <a:r>
              <a:rPr lang="en-US" altLang="en-US" sz="2400" b="0" dirty="0">
                <a:cs typeface="Arial" panose="020B0604020202020204" pitchFamily="34" charset="0"/>
              </a:rPr>
              <a:t>Submit to Board of Agriculture for review</a:t>
            </a:r>
          </a:p>
          <a:p>
            <a:pPr eaLnBrk="1" hangingPunct="1"/>
            <a:r>
              <a:rPr lang="en-US" altLang="en-US" sz="2400" b="0" dirty="0">
                <a:cs typeface="Arial" panose="020B0604020202020204" pitchFamily="34" charset="0"/>
              </a:rPr>
              <a:t>Advertise and hold a public workshop</a:t>
            </a:r>
          </a:p>
          <a:p>
            <a:pPr eaLnBrk="1" hangingPunct="1"/>
            <a:r>
              <a:rPr lang="en-US" altLang="en-US" sz="2400" b="0" dirty="0">
                <a:cs typeface="Arial" panose="020B0604020202020204" pitchFamily="34" charset="0"/>
              </a:rPr>
              <a:t>Submit to Legislative Council Bureau (LCB)</a:t>
            </a:r>
          </a:p>
          <a:p>
            <a:pPr eaLnBrk="1" hangingPunct="1"/>
            <a:r>
              <a:rPr lang="en-US" altLang="en-US" sz="2400" b="0" dirty="0">
                <a:cs typeface="Arial" panose="020B0604020202020204" pitchFamily="34" charset="0"/>
              </a:rPr>
              <a:t>If accepted by LCB hold a hearing</a:t>
            </a:r>
          </a:p>
          <a:p>
            <a:pPr eaLnBrk="1" hangingPunct="1"/>
            <a:r>
              <a:rPr lang="en-US" altLang="en-US" sz="2400" b="0" dirty="0">
                <a:cs typeface="Arial" panose="020B0604020202020204" pitchFamily="34" charset="0"/>
              </a:rPr>
              <a:t>Submit back to the Board of Agriculture</a:t>
            </a:r>
          </a:p>
          <a:p>
            <a:pPr eaLnBrk="1" hangingPunct="1"/>
            <a:r>
              <a:rPr lang="en-US" altLang="en-US" sz="2400" b="0" dirty="0">
                <a:cs typeface="Arial" panose="020B0604020202020204" pitchFamily="34" charset="0"/>
              </a:rPr>
              <a:t>If adopted submit to Secretary of State to sign</a:t>
            </a:r>
          </a:p>
          <a:p>
            <a:pPr eaLnBrk="1" hangingPunct="1"/>
            <a:endParaRPr lang="en-US" altLang="en-US" sz="2400" u="sng" dirty="0">
              <a:cs typeface="Arial" panose="020B0604020202020204" pitchFamily="34" charset="0"/>
            </a:endParaRPr>
          </a:p>
        </p:txBody>
      </p:sp>
    </p:spTree>
    <p:extLst>
      <p:ext uri="{BB962C8B-B14F-4D97-AF65-F5344CB8AC3E}">
        <p14:creationId xmlns:p14="http://schemas.microsoft.com/office/powerpoint/2010/main" val="1273290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F987-0D70-65DA-2C6A-EAA122953822}"/>
            </a:ext>
          </a:extLst>
        </p:cNvPr>
        <p:cNvGrpSpPr/>
        <p:nvPr/>
      </p:nvGrpSpPr>
      <p:grpSpPr>
        <a:xfrm>
          <a:off x="0" y="0"/>
          <a:ext cx="0" cy="0"/>
          <a:chOff x="0" y="0"/>
          <a:chExt cx="0" cy="0"/>
        </a:xfrm>
      </p:grpSpPr>
      <p:sp>
        <p:nvSpPr>
          <p:cNvPr id="67586" name="TextBox 2">
            <a:extLst>
              <a:ext uri="{FF2B5EF4-FFF2-40B4-BE49-F238E27FC236}">
                <a16:creationId xmlns:a16="http://schemas.microsoft.com/office/drawing/2014/main" id="{EBA50580-48F7-96A2-C175-C47BC8254F41}"/>
              </a:ext>
            </a:extLst>
          </p:cNvPr>
          <p:cNvSpPr txBox="1">
            <a:spLocks noChangeArrowheads="1"/>
          </p:cNvSpPr>
          <p:nvPr/>
        </p:nvSpPr>
        <p:spPr bwMode="auto">
          <a:xfrm>
            <a:off x="0" y="120650"/>
            <a:ext cx="9083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4800" b="0">
                <a:solidFill>
                  <a:schemeClr val="bg1"/>
                </a:solidFill>
                <a:cs typeface="Arial" panose="020B0604020202020204" pitchFamily="34" charset="0"/>
              </a:rPr>
              <a:t>Other Resources</a:t>
            </a:r>
          </a:p>
        </p:txBody>
      </p:sp>
      <p:pic>
        <p:nvPicPr>
          <p:cNvPr id="6" name="Picture 11" descr="http://agri.nv.gov/uploadedImages/agrinvgov/Content/Plant/Noxious_Weeds/Program_Photos/CWMA%20Map%20-650.jpg?n=4182">
            <a:extLst>
              <a:ext uri="{FF2B5EF4-FFF2-40B4-BE49-F238E27FC236}">
                <a16:creationId xmlns:a16="http://schemas.microsoft.com/office/drawing/2014/main" id="{ECD0FFF9-93C5-0317-5B34-F5D5DE592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1651000"/>
            <a:ext cx="867727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210E1C05-2E1D-CEE2-CB5F-3EA6905BFA91}"/>
              </a:ext>
            </a:extLst>
          </p:cNvPr>
          <p:cNvSpPr>
            <a:spLocks noGrp="1"/>
          </p:cNvSpPr>
          <p:nvPr>
            <p:ph idx="1"/>
          </p:nvPr>
        </p:nvSpPr>
        <p:spPr>
          <a:xfrm>
            <a:off x="0" y="1079500"/>
            <a:ext cx="9144000" cy="1143000"/>
          </a:xfrm>
        </p:spPr>
        <p:txBody>
          <a:bodyPr/>
          <a:lstStyle/>
          <a:p>
            <a:r>
              <a:rPr lang="en-US" altLang="en-US" sz="2000">
                <a:latin typeface="Verdana" panose="020B0604030504040204" pitchFamily="34" charset="0"/>
                <a:cs typeface="Verdana" panose="020B0604030504040204" pitchFamily="34" charset="0"/>
              </a:rPr>
              <a:t>Participate with a CWMA or other weed groups in your area</a:t>
            </a:r>
          </a:p>
        </p:txBody>
      </p:sp>
    </p:spTree>
    <p:custDataLst>
      <p:tags r:id="rId1"/>
    </p:custDataLst>
    <p:extLst>
      <p:ext uri="{BB962C8B-B14F-4D97-AF65-F5344CB8AC3E}">
        <p14:creationId xmlns:p14="http://schemas.microsoft.com/office/powerpoint/2010/main" val="865110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CFAEE-339C-29C4-AA43-F99A0D8185B4}"/>
            </a:ext>
          </a:extLst>
        </p:cNvPr>
        <p:cNvGrpSpPr/>
        <p:nvPr/>
      </p:nvGrpSpPr>
      <p:grpSpPr>
        <a:xfrm>
          <a:off x="0" y="0"/>
          <a:ext cx="0" cy="0"/>
          <a:chOff x="0" y="0"/>
          <a:chExt cx="0" cy="0"/>
        </a:xfrm>
      </p:grpSpPr>
      <p:sp>
        <p:nvSpPr>
          <p:cNvPr id="13314" name="TextBox 2">
            <a:extLst>
              <a:ext uri="{FF2B5EF4-FFF2-40B4-BE49-F238E27FC236}">
                <a16:creationId xmlns:a16="http://schemas.microsoft.com/office/drawing/2014/main" id="{8CF07EE1-368B-8E3F-58DC-D9BC8F569701}"/>
              </a:ext>
            </a:extLst>
          </p:cNvPr>
          <p:cNvSpPr txBox="1">
            <a:spLocks noChangeArrowheads="1"/>
          </p:cNvSpPr>
          <p:nvPr/>
        </p:nvSpPr>
        <p:spPr bwMode="auto">
          <a:xfrm>
            <a:off x="0" y="120650"/>
            <a:ext cx="90836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spcBef>
                <a:spcPct val="0"/>
              </a:spcBef>
              <a:buFontTx/>
              <a:buNone/>
            </a:pPr>
            <a:r>
              <a:rPr lang="en-US" altLang="en-US" sz="4800" b="0" dirty="0">
                <a:solidFill>
                  <a:schemeClr val="bg1"/>
                </a:solidFill>
                <a:cs typeface="Arial" panose="020B0604020202020204" pitchFamily="34" charset="0"/>
              </a:rPr>
              <a:t>Other Resources</a:t>
            </a:r>
          </a:p>
          <a:p>
            <a:pPr>
              <a:spcBef>
                <a:spcPct val="0"/>
              </a:spcBef>
              <a:buFontTx/>
              <a:buNone/>
            </a:pPr>
            <a:endParaRPr lang="en-US" altLang="en-US" sz="4800" b="0" dirty="0">
              <a:solidFill>
                <a:schemeClr val="bg1"/>
              </a:solidFill>
              <a:cs typeface="Arial" panose="020B0604020202020204" pitchFamily="34" charset="0"/>
            </a:endParaRPr>
          </a:p>
        </p:txBody>
      </p:sp>
      <p:pic>
        <p:nvPicPr>
          <p:cNvPr id="4" name="Content Placeholder 3">
            <a:extLst>
              <a:ext uri="{FF2B5EF4-FFF2-40B4-BE49-F238E27FC236}">
                <a16:creationId xmlns:a16="http://schemas.microsoft.com/office/drawing/2014/main" id="{AE3A0543-0593-05E9-154F-E886B01D1AF9}"/>
              </a:ext>
            </a:extLst>
          </p:cNvPr>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33337" y="1041749"/>
            <a:ext cx="9177337" cy="5695602"/>
          </a:xfrm>
        </p:spPr>
      </p:pic>
      <p:sp>
        <p:nvSpPr>
          <p:cNvPr id="5" name="Oval 4">
            <a:extLst>
              <a:ext uri="{FF2B5EF4-FFF2-40B4-BE49-F238E27FC236}">
                <a16:creationId xmlns:a16="http://schemas.microsoft.com/office/drawing/2014/main" id="{128D5B55-3003-157C-3CA3-2060DD0D6F57}"/>
              </a:ext>
            </a:extLst>
          </p:cNvPr>
          <p:cNvSpPr/>
          <p:nvPr/>
        </p:nvSpPr>
        <p:spPr>
          <a:xfrm>
            <a:off x="7253288" y="1381126"/>
            <a:ext cx="946150" cy="3000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11472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5E372BD5-9EEA-45BA-80B4-7A060726A3C0}"/>
              </a:ext>
            </a:extLst>
          </p:cNvPr>
          <p:cNvSpPr>
            <a:spLocks noGrp="1"/>
          </p:cNvSpPr>
          <p:nvPr>
            <p:ph type="title"/>
          </p:nvPr>
        </p:nvSpPr>
        <p:spPr bwMode="auto">
          <a:xfrm>
            <a:off x="0" y="117475"/>
            <a:ext cx="9144000" cy="86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solidFill>
                  <a:schemeClr val="bg1"/>
                </a:solidFill>
                <a:latin typeface="Verdana" panose="020B0604030504040204" pitchFamily="34" charset="0"/>
                <a:ea typeface="Verdana" panose="020B0604030504040204" pitchFamily="34" charset="0"/>
                <a:cs typeface="Verdana" panose="020B0604030504040204" pitchFamily="34" charset="0"/>
              </a:rPr>
              <a:t>Questions?</a:t>
            </a:r>
          </a:p>
        </p:txBody>
      </p:sp>
      <p:sp>
        <p:nvSpPr>
          <p:cNvPr id="69635" name="TextBox 4">
            <a:extLst>
              <a:ext uri="{FF2B5EF4-FFF2-40B4-BE49-F238E27FC236}">
                <a16:creationId xmlns:a16="http://schemas.microsoft.com/office/drawing/2014/main" id="{31BDC88D-629A-4A6B-B76B-BB5219090DCA}"/>
              </a:ext>
            </a:extLst>
          </p:cNvPr>
          <p:cNvSpPr txBox="1">
            <a:spLocks noChangeArrowheads="1"/>
          </p:cNvSpPr>
          <p:nvPr/>
        </p:nvSpPr>
        <p:spPr bwMode="auto">
          <a:xfrm>
            <a:off x="5006975" y="5878513"/>
            <a:ext cx="31210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sz="4400">
                <a:solidFill>
                  <a:schemeClr val="bg1"/>
                </a:solidFill>
                <a:latin typeface="Calibri" panose="020F0502020204030204" pitchFamily="34" charset="0"/>
                <a:cs typeface="Arial" panose="020B0604020202020204" pitchFamily="34" charset="0"/>
              </a:rPr>
              <a:t>Thank You!</a:t>
            </a:r>
          </a:p>
        </p:txBody>
      </p:sp>
      <p:sp>
        <p:nvSpPr>
          <p:cNvPr id="2" name="TextBox 1">
            <a:extLst>
              <a:ext uri="{FF2B5EF4-FFF2-40B4-BE49-F238E27FC236}">
                <a16:creationId xmlns:a16="http://schemas.microsoft.com/office/drawing/2014/main" id="{E25A3BC2-E63E-495D-AADD-54CED156EEA3}"/>
              </a:ext>
            </a:extLst>
          </p:cNvPr>
          <p:cNvSpPr txBox="1"/>
          <p:nvPr/>
        </p:nvSpPr>
        <p:spPr>
          <a:xfrm>
            <a:off x="3961606" y="2227719"/>
            <a:ext cx="5211762" cy="2677656"/>
          </a:xfrm>
          <a:prstGeom prst="rect">
            <a:avLst/>
          </a:prstGeom>
          <a:noFill/>
        </p:spPr>
        <p:txBody>
          <a:bodyPr wrap="square" rtlCol="0">
            <a:spAutoFit/>
          </a:bodyPr>
          <a:lstStyle/>
          <a:p>
            <a:pPr algn="ctr"/>
            <a:r>
              <a:rPr lang="en-US" sz="2400" dirty="0"/>
              <a:t>Jake Dick</a:t>
            </a:r>
          </a:p>
          <a:p>
            <a:pPr algn="ctr"/>
            <a:r>
              <a:rPr lang="en-US" sz="2400" dirty="0"/>
              <a:t>Nevada Department of Agriculture</a:t>
            </a:r>
          </a:p>
          <a:p>
            <a:pPr algn="ctr"/>
            <a:r>
              <a:rPr lang="en-US" sz="2400" dirty="0"/>
              <a:t>Noxious weed program</a:t>
            </a:r>
          </a:p>
          <a:p>
            <a:pPr algn="ctr"/>
            <a:r>
              <a:rPr lang="en-US" sz="2400" dirty="0"/>
              <a:t>(775) 353-3640 (office)</a:t>
            </a:r>
          </a:p>
          <a:p>
            <a:pPr algn="ctr"/>
            <a:r>
              <a:rPr lang="en-US" sz="2400" dirty="0"/>
              <a:t>(775) 560-3683 (cell)</a:t>
            </a:r>
          </a:p>
          <a:p>
            <a:pPr algn="ctr"/>
            <a:r>
              <a:rPr lang="en-US" sz="2400" dirty="0">
                <a:hlinkClick r:id="rId2"/>
              </a:rPr>
              <a:t>jdick@agri.nv.gov</a:t>
            </a:r>
            <a:endParaRPr lang="en-US" sz="2400" dirty="0"/>
          </a:p>
          <a:p>
            <a:pPr algn="ctr"/>
            <a:endParaRPr lang="en-US" sz="2400" dirty="0"/>
          </a:p>
        </p:txBody>
      </p:sp>
      <p:pic>
        <p:nvPicPr>
          <p:cNvPr id="3" name="Picture 2" descr="A picture containing tree, outdoor, outdoor object, plant&#10;&#10;Description automatically generated">
            <a:extLst>
              <a:ext uri="{FF2B5EF4-FFF2-40B4-BE49-F238E27FC236}">
                <a16:creationId xmlns:a16="http://schemas.microsoft.com/office/drawing/2014/main" id="{CEFCBB87-0949-F522-70B3-6723DC9ABEFD}"/>
              </a:ext>
            </a:extLst>
          </p:cNvPr>
          <p:cNvPicPr>
            <a:picLocks noChangeAspect="1"/>
          </p:cNvPicPr>
          <p:nvPr/>
        </p:nvPicPr>
        <p:blipFill rotWithShape="1">
          <a:blip r:embed="rId3"/>
          <a:srcRect t="10621" b="10154"/>
          <a:stretch/>
        </p:blipFill>
        <p:spPr>
          <a:xfrm rot="5400000">
            <a:off x="-1149096" y="2226437"/>
            <a:ext cx="5663184" cy="33649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78CCFF5-221C-4B57-9C15-E6CB97C2BCBC}"/>
              </a:ext>
            </a:extLst>
          </p:cNvPr>
          <p:cNvSpPr txBox="1">
            <a:spLocks/>
          </p:cNvSpPr>
          <p:nvPr/>
        </p:nvSpPr>
        <p:spPr bwMode="auto">
          <a:xfrm>
            <a:off x="0" y="188913"/>
            <a:ext cx="9255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sz="2800" dirty="0">
                <a:solidFill>
                  <a:srgbClr val="FFFFFF"/>
                </a:solidFill>
                <a:cs typeface="Arial" panose="020B0604020202020204" pitchFamily="34" charset="0"/>
              </a:rPr>
              <a:t>Previous R</a:t>
            </a:r>
            <a:r>
              <a:rPr lang="en-US" altLang="en-US" dirty="0">
                <a:solidFill>
                  <a:srgbClr val="FFFFFF"/>
                </a:solidFill>
                <a:cs typeface="Arial" panose="020B0604020202020204" pitchFamily="34" charset="0"/>
              </a:rPr>
              <a:t>eview Committee</a:t>
            </a:r>
            <a:endParaRPr lang="en-US" altLang="en-US" sz="2800" dirty="0">
              <a:solidFill>
                <a:srgbClr val="FFFFFF"/>
              </a:solidFill>
              <a:cs typeface="Arial" panose="020B0604020202020204" pitchFamily="34" charset="0"/>
            </a:endParaRPr>
          </a:p>
        </p:txBody>
      </p:sp>
      <p:sp>
        <p:nvSpPr>
          <p:cNvPr id="32771" name="Text Placeholder 2">
            <a:extLst>
              <a:ext uri="{FF2B5EF4-FFF2-40B4-BE49-F238E27FC236}">
                <a16:creationId xmlns:a16="http://schemas.microsoft.com/office/drawing/2014/main" id="{8CD9596C-53BF-455B-8BC0-58E0805849C4}"/>
              </a:ext>
            </a:extLst>
          </p:cNvPr>
          <p:cNvSpPr txBox="1">
            <a:spLocks/>
          </p:cNvSpPr>
          <p:nvPr/>
        </p:nvSpPr>
        <p:spPr bwMode="auto">
          <a:xfrm>
            <a:off x="174625" y="1492266"/>
            <a:ext cx="8794750" cy="387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r>
              <a:rPr lang="en-US" altLang="en-US" sz="2400" b="0" dirty="0">
                <a:cs typeface="Arial" panose="020B0604020202020204" pitchFamily="34" charset="0"/>
              </a:rPr>
              <a:t>Made up of 24 members</a:t>
            </a:r>
          </a:p>
          <a:p>
            <a:pPr eaLnBrk="1" hangingPunct="1"/>
            <a:r>
              <a:rPr lang="en-US" altLang="en-US" sz="2400" b="0" dirty="0">
                <a:cs typeface="Arial" panose="020B0604020202020204" pitchFamily="34" charset="0"/>
              </a:rPr>
              <a:t>Represented 5 geographic regions around the state</a:t>
            </a:r>
          </a:p>
          <a:p>
            <a:pPr eaLnBrk="1" hangingPunct="1"/>
            <a:r>
              <a:rPr lang="en-US" altLang="en-US" sz="2400" b="0" dirty="0">
                <a:cs typeface="Arial" panose="020B0604020202020204" pitchFamily="34" charset="0"/>
              </a:rPr>
              <a:t>Comprised of:</a:t>
            </a:r>
          </a:p>
          <a:p>
            <a:pPr lvl="1" eaLnBrk="1" hangingPunct="1"/>
            <a:r>
              <a:rPr lang="en-US" altLang="en-US" sz="2400" dirty="0">
                <a:cs typeface="Arial" panose="020B0604020202020204" pitchFamily="34" charset="0"/>
              </a:rPr>
              <a:t>Extension Educators</a:t>
            </a:r>
          </a:p>
          <a:p>
            <a:pPr lvl="1" eaLnBrk="1" hangingPunct="1"/>
            <a:r>
              <a:rPr lang="en-US" altLang="en-US" sz="2400" b="0" dirty="0">
                <a:cs typeface="Arial" panose="020B0604020202020204" pitchFamily="34" charset="0"/>
              </a:rPr>
              <a:t>Government Land Managers</a:t>
            </a:r>
          </a:p>
          <a:p>
            <a:pPr lvl="1" eaLnBrk="1" hangingPunct="1"/>
            <a:r>
              <a:rPr lang="en-US" altLang="en-US" sz="2400" dirty="0">
                <a:cs typeface="Arial" panose="020B0604020202020204" pitchFamily="34" charset="0"/>
              </a:rPr>
              <a:t>CWMA Members</a:t>
            </a:r>
          </a:p>
          <a:p>
            <a:pPr lvl="1" eaLnBrk="1" hangingPunct="1"/>
            <a:r>
              <a:rPr lang="en-US" altLang="en-US" sz="2400" b="0" dirty="0">
                <a:cs typeface="Arial" panose="020B0604020202020204" pitchFamily="34" charset="0"/>
              </a:rPr>
              <a:t>Conservation District Leads</a:t>
            </a:r>
          </a:p>
          <a:p>
            <a:pPr lvl="1" eaLnBrk="1" hangingPunct="1"/>
            <a:r>
              <a:rPr lang="en-US" altLang="en-US" sz="2400" dirty="0">
                <a:cs typeface="Arial" panose="020B0604020202020204" pitchFamily="34" charset="0"/>
              </a:rPr>
              <a:t>Private Weed Management Professionals</a:t>
            </a:r>
            <a:endParaRPr lang="en-US" altLang="en-US" sz="2400" b="0" dirty="0">
              <a:cs typeface="Arial" panose="020B0604020202020204" pitchFamily="34" charset="0"/>
            </a:endParaRPr>
          </a:p>
          <a:p>
            <a:pPr eaLnBrk="1" hangingPunct="1"/>
            <a:endParaRPr lang="en-US" altLang="en-US" sz="2400" u="sng" dirty="0">
              <a:cs typeface="Arial" panose="020B0604020202020204" pitchFamily="34" charset="0"/>
            </a:endParaRPr>
          </a:p>
        </p:txBody>
      </p:sp>
    </p:spTree>
    <p:extLst>
      <p:ext uri="{BB962C8B-B14F-4D97-AF65-F5344CB8AC3E}">
        <p14:creationId xmlns:p14="http://schemas.microsoft.com/office/powerpoint/2010/main" val="222559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C2457DC4-82E4-461D-BD6F-07F79E0BAF7F}"/>
              </a:ext>
            </a:extLst>
          </p:cNvPr>
          <p:cNvSpPr txBox="1">
            <a:spLocks/>
          </p:cNvSpPr>
          <p:nvPr/>
        </p:nvSpPr>
        <p:spPr bwMode="auto">
          <a:xfrm>
            <a:off x="241300" y="169863"/>
            <a:ext cx="87312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sz="2800" dirty="0">
                <a:solidFill>
                  <a:srgbClr val="FFFFFF"/>
                </a:solidFill>
                <a:cs typeface="Arial" panose="020B0604020202020204" pitchFamily="34" charset="0"/>
              </a:rPr>
              <a:t>How Do Plants get listed, State of NV</a:t>
            </a:r>
          </a:p>
          <a:p>
            <a:pPr eaLnBrk="1" hangingPunct="1">
              <a:spcBef>
                <a:spcPct val="0"/>
              </a:spcBef>
              <a:buFontTx/>
              <a:buNone/>
            </a:pPr>
            <a:r>
              <a:rPr lang="en-US" altLang="en-US" sz="2800" dirty="0">
                <a:solidFill>
                  <a:srgbClr val="FF0000"/>
                </a:solidFill>
                <a:cs typeface="Arial" panose="020B0604020202020204" pitchFamily="34" charset="0"/>
              </a:rPr>
              <a:t>OUTDATED!</a:t>
            </a:r>
          </a:p>
        </p:txBody>
      </p:sp>
      <p:sp>
        <p:nvSpPr>
          <p:cNvPr id="40963" name="Text Placeholder 2">
            <a:extLst>
              <a:ext uri="{FF2B5EF4-FFF2-40B4-BE49-F238E27FC236}">
                <a16:creationId xmlns:a16="http://schemas.microsoft.com/office/drawing/2014/main" id="{30F99398-4A42-4338-954B-B65D62B2F44C}"/>
              </a:ext>
            </a:extLst>
          </p:cNvPr>
          <p:cNvSpPr txBox="1">
            <a:spLocks/>
          </p:cNvSpPr>
          <p:nvPr/>
        </p:nvSpPr>
        <p:spPr bwMode="auto">
          <a:xfrm>
            <a:off x="0" y="1081088"/>
            <a:ext cx="9144000" cy="4811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buFont typeface="Arial" panose="020B0604020202020204" pitchFamily="34" charset="0"/>
              <a:buNone/>
            </a:pPr>
            <a:r>
              <a:rPr lang="en-US" altLang="en-US" sz="2000" dirty="0">
                <a:cs typeface="Arial" panose="020B0604020202020204" pitchFamily="34" charset="0"/>
              </a:rPr>
              <a:t>“A weed </a:t>
            </a:r>
            <a:r>
              <a:rPr lang="en-US" altLang="en-US" sz="2000" dirty="0">
                <a:solidFill>
                  <a:srgbClr val="FF0000"/>
                </a:solidFill>
                <a:cs typeface="Arial" panose="020B0604020202020204" pitchFamily="34" charset="0"/>
              </a:rPr>
              <a:t>must not </a:t>
            </a:r>
            <a:r>
              <a:rPr lang="en-US" altLang="en-US" sz="2000" dirty="0">
                <a:cs typeface="Arial" panose="020B0604020202020204" pitchFamily="34" charset="0"/>
              </a:rPr>
              <a:t>be designated as noxious which is already introduced and established in the state to such an extent as to make its control or eradication impracticable in the judgement of the State Quarantine Officer” </a:t>
            </a:r>
            <a:r>
              <a:rPr lang="en-US" altLang="en-US" sz="2000" i="1" dirty="0">
                <a:cs typeface="Arial" panose="020B0604020202020204" pitchFamily="34" charset="0"/>
              </a:rPr>
              <a:t>(NRS 555.130)</a:t>
            </a:r>
          </a:p>
          <a:p>
            <a:pPr lvl="4" eaLnBrk="1" hangingPunct="1">
              <a:buFontTx/>
              <a:buNone/>
            </a:pPr>
            <a:endParaRPr lang="en-US" altLang="en-US" dirty="0">
              <a:cs typeface="Arial" panose="020B0604020202020204" pitchFamily="34" charset="0"/>
            </a:endParaRPr>
          </a:p>
        </p:txBody>
      </p:sp>
      <p:pic>
        <p:nvPicPr>
          <p:cNvPr id="40964" name="Picture 2">
            <a:extLst>
              <a:ext uri="{FF2B5EF4-FFF2-40B4-BE49-F238E27FC236}">
                <a16:creationId xmlns:a16="http://schemas.microsoft.com/office/drawing/2014/main" id="{0635CB76-EB92-456C-9771-5F13EF1C6F18}"/>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352675"/>
            <a:ext cx="30273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a:extLst>
              <a:ext uri="{FF2B5EF4-FFF2-40B4-BE49-F238E27FC236}">
                <a16:creationId xmlns:a16="http://schemas.microsoft.com/office/drawing/2014/main" id="{4FF50185-AEFC-487D-B24D-8FDE54BC5B3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4589463"/>
            <a:ext cx="305593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a:extLst>
              <a:ext uri="{FF2B5EF4-FFF2-40B4-BE49-F238E27FC236}">
                <a16:creationId xmlns:a16="http://schemas.microsoft.com/office/drawing/2014/main" id="{206220DF-3462-4B5E-9DAE-A9AF34B4A5B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3055939" y="4589463"/>
            <a:ext cx="3336924"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a:extLst>
              <a:ext uri="{FF2B5EF4-FFF2-40B4-BE49-F238E27FC236}">
                <a16:creationId xmlns:a16="http://schemas.microsoft.com/office/drawing/2014/main" id="{83B110FC-E731-40F6-8B5E-E6E161D6670E}"/>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bwMode="auto">
          <a:xfrm>
            <a:off x="6392863" y="4589462"/>
            <a:ext cx="2779713"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4">
            <a:extLst>
              <a:ext uri="{FF2B5EF4-FFF2-40B4-BE49-F238E27FC236}">
                <a16:creationId xmlns:a16="http://schemas.microsoft.com/office/drawing/2014/main" id="{846401DD-F619-4C70-BBB1-2716F83CCCDD}"/>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bwMode="auto">
          <a:xfrm>
            <a:off x="6392864" y="2351088"/>
            <a:ext cx="277971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3">
            <a:extLst>
              <a:ext uri="{FF2B5EF4-FFF2-40B4-BE49-F238E27FC236}">
                <a16:creationId xmlns:a16="http://schemas.microsoft.com/office/drawing/2014/main" id="{C9DD11F8-DCC9-420F-BE85-E32BA4960321}"/>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027363" y="2352675"/>
            <a:ext cx="33655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A9354F-9B96-4093-8DF9-9976CBD1ECCC}"/>
              </a:ext>
            </a:extLst>
          </p:cNvPr>
          <p:cNvSpPr txBox="1"/>
          <p:nvPr/>
        </p:nvSpPr>
        <p:spPr>
          <a:xfrm>
            <a:off x="-1" y="2352675"/>
            <a:ext cx="3027364" cy="276999"/>
          </a:xfrm>
          <a:prstGeom prst="rect">
            <a:avLst/>
          </a:prstGeom>
          <a:solidFill>
            <a:schemeClr val="bg1"/>
          </a:solidFill>
        </p:spPr>
        <p:txBody>
          <a:bodyPr wrap="square" rtlCol="0">
            <a:spAutoFit/>
          </a:bodyPr>
          <a:lstStyle/>
          <a:p>
            <a:r>
              <a:rPr lang="en-US" sz="1200" dirty="0"/>
              <a:t>Kochia, </a:t>
            </a:r>
            <a:r>
              <a:rPr lang="en-US" sz="1200" i="1" dirty="0"/>
              <a:t>Kochia </a:t>
            </a:r>
            <a:r>
              <a:rPr lang="en-US" sz="1200" i="1" dirty="0" err="1"/>
              <a:t>scoparia</a:t>
            </a:r>
            <a:endParaRPr lang="en-US" sz="1200" i="1" dirty="0"/>
          </a:p>
        </p:txBody>
      </p:sp>
      <p:sp>
        <p:nvSpPr>
          <p:cNvPr id="11" name="TextBox 10">
            <a:extLst>
              <a:ext uri="{FF2B5EF4-FFF2-40B4-BE49-F238E27FC236}">
                <a16:creationId xmlns:a16="http://schemas.microsoft.com/office/drawing/2014/main" id="{84B23A66-C8A1-4390-A619-DA7863A46553}"/>
              </a:ext>
            </a:extLst>
          </p:cNvPr>
          <p:cNvSpPr txBox="1"/>
          <p:nvPr/>
        </p:nvSpPr>
        <p:spPr>
          <a:xfrm>
            <a:off x="2998787" y="2352675"/>
            <a:ext cx="3394076" cy="276999"/>
          </a:xfrm>
          <a:prstGeom prst="rect">
            <a:avLst/>
          </a:prstGeom>
          <a:solidFill>
            <a:schemeClr val="bg1"/>
          </a:solidFill>
        </p:spPr>
        <p:txBody>
          <a:bodyPr wrap="square" rtlCol="0">
            <a:spAutoFit/>
          </a:bodyPr>
          <a:lstStyle/>
          <a:p>
            <a:r>
              <a:rPr lang="en-US" sz="1200" dirty="0" err="1"/>
              <a:t>Halogeton</a:t>
            </a:r>
            <a:r>
              <a:rPr lang="en-US" sz="1200" dirty="0"/>
              <a:t>, </a:t>
            </a:r>
            <a:r>
              <a:rPr lang="en-US" sz="1200" i="1" dirty="0" err="1"/>
              <a:t>Halogeton</a:t>
            </a:r>
            <a:r>
              <a:rPr lang="en-US" sz="1200" i="1" dirty="0"/>
              <a:t> </a:t>
            </a:r>
            <a:r>
              <a:rPr lang="en-US" sz="1200" i="1" dirty="0" err="1"/>
              <a:t>glomeatus</a:t>
            </a:r>
            <a:endParaRPr lang="en-US" sz="1200" dirty="0"/>
          </a:p>
        </p:txBody>
      </p:sp>
      <p:sp>
        <p:nvSpPr>
          <p:cNvPr id="12" name="TextBox 11">
            <a:extLst>
              <a:ext uri="{FF2B5EF4-FFF2-40B4-BE49-F238E27FC236}">
                <a16:creationId xmlns:a16="http://schemas.microsoft.com/office/drawing/2014/main" id="{8B82A7AE-9114-49F1-98B8-5D56806A8008}"/>
              </a:ext>
            </a:extLst>
          </p:cNvPr>
          <p:cNvSpPr txBox="1"/>
          <p:nvPr/>
        </p:nvSpPr>
        <p:spPr>
          <a:xfrm>
            <a:off x="6392864" y="2352675"/>
            <a:ext cx="2779712" cy="276999"/>
          </a:xfrm>
          <a:prstGeom prst="rect">
            <a:avLst/>
          </a:prstGeom>
          <a:solidFill>
            <a:schemeClr val="bg1"/>
          </a:solidFill>
        </p:spPr>
        <p:txBody>
          <a:bodyPr wrap="square" rtlCol="0">
            <a:spAutoFit/>
          </a:bodyPr>
          <a:lstStyle/>
          <a:p>
            <a:r>
              <a:rPr lang="en-US" sz="1200" dirty="0"/>
              <a:t>Cheatgrass, </a:t>
            </a:r>
            <a:r>
              <a:rPr lang="en-US" sz="1200" i="1" dirty="0" err="1"/>
              <a:t>Bromus</a:t>
            </a:r>
            <a:r>
              <a:rPr lang="en-US" sz="1200" i="1" dirty="0"/>
              <a:t> tectorum</a:t>
            </a:r>
            <a:endParaRPr lang="en-US" sz="1200" dirty="0"/>
          </a:p>
        </p:txBody>
      </p:sp>
      <p:sp>
        <p:nvSpPr>
          <p:cNvPr id="13" name="TextBox 12">
            <a:extLst>
              <a:ext uri="{FF2B5EF4-FFF2-40B4-BE49-F238E27FC236}">
                <a16:creationId xmlns:a16="http://schemas.microsoft.com/office/drawing/2014/main" id="{26B7E095-5DD6-49F1-A38B-963BADEAE3D6}"/>
              </a:ext>
            </a:extLst>
          </p:cNvPr>
          <p:cNvSpPr txBox="1"/>
          <p:nvPr/>
        </p:nvSpPr>
        <p:spPr>
          <a:xfrm>
            <a:off x="42862" y="4608513"/>
            <a:ext cx="3027364" cy="276999"/>
          </a:xfrm>
          <a:prstGeom prst="rect">
            <a:avLst/>
          </a:prstGeom>
          <a:solidFill>
            <a:schemeClr val="bg1"/>
          </a:solidFill>
        </p:spPr>
        <p:txBody>
          <a:bodyPr wrap="square" rtlCol="0">
            <a:spAutoFit/>
          </a:bodyPr>
          <a:lstStyle/>
          <a:p>
            <a:r>
              <a:rPr lang="en-US" sz="1200" dirty="0"/>
              <a:t>Russian thistle, </a:t>
            </a:r>
            <a:r>
              <a:rPr lang="en-US" sz="1200" i="1" dirty="0" err="1"/>
              <a:t>Salsola</a:t>
            </a:r>
            <a:r>
              <a:rPr lang="en-US" sz="1200" i="1" dirty="0"/>
              <a:t> tragus</a:t>
            </a:r>
            <a:endParaRPr lang="en-US" sz="1200" dirty="0"/>
          </a:p>
        </p:txBody>
      </p:sp>
      <p:sp>
        <p:nvSpPr>
          <p:cNvPr id="14" name="TextBox 13">
            <a:extLst>
              <a:ext uri="{FF2B5EF4-FFF2-40B4-BE49-F238E27FC236}">
                <a16:creationId xmlns:a16="http://schemas.microsoft.com/office/drawing/2014/main" id="{24D5E13D-D07E-495A-B7D0-7F08DEAF28FA}"/>
              </a:ext>
            </a:extLst>
          </p:cNvPr>
          <p:cNvSpPr txBox="1"/>
          <p:nvPr/>
        </p:nvSpPr>
        <p:spPr>
          <a:xfrm>
            <a:off x="3013074" y="4608513"/>
            <a:ext cx="3394076" cy="276999"/>
          </a:xfrm>
          <a:prstGeom prst="rect">
            <a:avLst/>
          </a:prstGeom>
          <a:solidFill>
            <a:schemeClr val="bg1"/>
          </a:solidFill>
        </p:spPr>
        <p:txBody>
          <a:bodyPr wrap="square" rtlCol="0">
            <a:spAutoFit/>
          </a:bodyPr>
          <a:lstStyle/>
          <a:p>
            <a:r>
              <a:rPr lang="en-US" sz="1200" dirty="0"/>
              <a:t>Foxtail, </a:t>
            </a:r>
            <a:r>
              <a:rPr lang="en-US" sz="1200" i="1" dirty="0" err="1"/>
              <a:t>Hordeum</a:t>
            </a:r>
            <a:r>
              <a:rPr lang="en-US" sz="1200" i="1" dirty="0"/>
              <a:t> </a:t>
            </a:r>
            <a:r>
              <a:rPr lang="en-US" sz="1200" i="1" dirty="0" err="1"/>
              <a:t>jubatum</a:t>
            </a:r>
            <a:endParaRPr lang="en-US" sz="1200" i="1" dirty="0"/>
          </a:p>
        </p:txBody>
      </p:sp>
      <p:sp>
        <p:nvSpPr>
          <p:cNvPr id="15" name="TextBox 14">
            <a:extLst>
              <a:ext uri="{FF2B5EF4-FFF2-40B4-BE49-F238E27FC236}">
                <a16:creationId xmlns:a16="http://schemas.microsoft.com/office/drawing/2014/main" id="{FD3F8709-7334-43A3-9A78-09A91ECFD0B2}"/>
              </a:ext>
            </a:extLst>
          </p:cNvPr>
          <p:cNvSpPr txBox="1"/>
          <p:nvPr/>
        </p:nvSpPr>
        <p:spPr>
          <a:xfrm>
            <a:off x="6378575" y="4596435"/>
            <a:ext cx="2779712" cy="276999"/>
          </a:xfrm>
          <a:prstGeom prst="rect">
            <a:avLst/>
          </a:prstGeom>
          <a:solidFill>
            <a:schemeClr val="bg1"/>
          </a:solidFill>
        </p:spPr>
        <p:txBody>
          <a:bodyPr wrap="square" rtlCol="0">
            <a:spAutoFit/>
          </a:bodyPr>
          <a:lstStyle/>
          <a:p>
            <a:r>
              <a:rPr lang="en-US" sz="1200" dirty="0"/>
              <a:t>Russian Olive, </a:t>
            </a:r>
            <a:r>
              <a:rPr lang="en-US" sz="1200" i="1" dirty="0"/>
              <a:t>Elaeagnus angustifolia</a:t>
            </a:r>
            <a:endParaRPr lang="en-US" sz="1200" dirty="0"/>
          </a:p>
        </p:txBody>
      </p:sp>
    </p:spTree>
    <p:custDataLst>
      <p:tags r:id="rId1"/>
    </p:custDataLst>
    <p:extLst>
      <p:ext uri="{BB962C8B-B14F-4D97-AF65-F5344CB8AC3E}">
        <p14:creationId xmlns:p14="http://schemas.microsoft.com/office/powerpoint/2010/main" val="100185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78CCFF5-221C-4B57-9C15-E6CB97C2BCBC}"/>
              </a:ext>
            </a:extLst>
          </p:cNvPr>
          <p:cNvSpPr txBox="1">
            <a:spLocks/>
          </p:cNvSpPr>
          <p:nvPr/>
        </p:nvSpPr>
        <p:spPr bwMode="auto">
          <a:xfrm>
            <a:off x="0" y="169863"/>
            <a:ext cx="9255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dirty="0">
                <a:solidFill>
                  <a:srgbClr val="FFFFFF"/>
                </a:solidFill>
                <a:cs typeface="Arial" panose="020B0604020202020204" pitchFamily="34" charset="0"/>
              </a:rPr>
              <a:t>NAC 555.010</a:t>
            </a:r>
          </a:p>
        </p:txBody>
      </p:sp>
      <p:sp>
        <p:nvSpPr>
          <p:cNvPr id="32771" name="Text Placeholder 2">
            <a:extLst>
              <a:ext uri="{FF2B5EF4-FFF2-40B4-BE49-F238E27FC236}">
                <a16:creationId xmlns:a16="http://schemas.microsoft.com/office/drawing/2014/main" id="{8CD9596C-53BF-455B-8BC0-58E0805849C4}"/>
              </a:ext>
            </a:extLst>
          </p:cNvPr>
          <p:cNvSpPr txBox="1">
            <a:spLocks/>
          </p:cNvSpPr>
          <p:nvPr/>
        </p:nvSpPr>
        <p:spPr bwMode="auto">
          <a:xfrm>
            <a:off x="177800" y="1081088"/>
            <a:ext cx="879475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marL="0" indent="0" eaLnBrk="1" hangingPunct="1">
              <a:buNone/>
            </a:pPr>
            <a:r>
              <a:rPr lang="en-US" altLang="en-US" sz="2400" u="sng" dirty="0">
                <a:cs typeface="Arial" panose="020B0604020202020204" pitchFamily="34" charset="0"/>
              </a:rPr>
              <a:t>Designation and Categorization of Noxious Weeds</a:t>
            </a:r>
          </a:p>
          <a:p>
            <a:pPr marL="0" indent="0" eaLnBrk="1" hangingPunct="1">
              <a:buNone/>
            </a:pPr>
            <a:r>
              <a:rPr lang="en-US" altLang="en-US" sz="1400" b="0" dirty="0">
                <a:cs typeface="Arial" panose="020B0604020202020204" pitchFamily="34" charset="0"/>
              </a:rPr>
              <a:t> </a:t>
            </a:r>
            <a:r>
              <a:rPr lang="en-US" altLang="en-US" sz="1400" dirty="0">
                <a:cs typeface="Arial" panose="020B0604020202020204" pitchFamily="34" charset="0"/>
              </a:rPr>
              <a:t>Category A </a:t>
            </a:r>
            <a:r>
              <a:rPr lang="en-US" altLang="en-US" sz="1400" b="0" dirty="0">
                <a:cs typeface="Arial" panose="020B0604020202020204" pitchFamily="34" charset="0"/>
              </a:rPr>
              <a:t>weeds are weeds that are generally not found or that are limited in distribution throughout the State. Such weeds are subject to:</a:t>
            </a:r>
          </a:p>
          <a:p>
            <a:pPr marL="0" indent="0" eaLnBrk="1" hangingPunct="1">
              <a:buNone/>
            </a:pPr>
            <a:r>
              <a:rPr lang="en-US" altLang="en-US" sz="1400" b="0" dirty="0">
                <a:cs typeface="Arial" panose="020B0604020202020204" pitchFamily="34" charset="0"/>
              </a:rPr>
              <a:t>     (a) Active exclusion from the State and active eradication wherever found.</a:t>
            </a:r>
          </a:p>
          <a:p>
            <a:pPr marL="0" indent="0" eaLnBrk="1" hangingPunct="1">
              <a:buNone/>
            </a:pPr>
            <a:r>
              <a:rPr lang="en-US" altLang="en-US" sz="1400" b="0" dirty="0">
                <a:cs typeface="Arial" panose="020B0604020202020204" pitchFamily="34" charset="0"/>
              </a:rPr>
              <a:t>     (b) Active eradication from the premises of a dealer of nursery stock.</a:t>
            </a:r>
          </a:p>
          <a:p>
            <a:pPr marL="0" indent="0" eaLnBrk="1" hangingPunct="1">
              <a:buNone/>
            </a:pPr>
            <a:r>
              <a:rPr lang="en-US" altLang="en-US" sz="1400" b="0" dirty="0">
                <a:cs typeface="Arial" panose="020B0604020202020204" pitchFamily="34" charset="0"/>
              </a:rPr>
              <a:t>  </a:t>
            </a:r>
          </a:p>
          <a:p>
            <a:pPr marL="0" indent="0" eaLnBrk="1" hangingPunct="1">
              <a:buNone/>
            </a:pPr>
            <a:r>
              <a:rPr lang="en-US" altLang="en-US" sz="1400" b="0" dirty="0">
                <a:cs typeface="Arial" panose="020B0604020202020204" pitchFamily="34" charset="0"/>
              </a:rPr>
              <a:t>  </a:t>
            </a:r>
            <a:r>
              <a:rPr lang="en-US" altLang="en-US" sz="1400" dirty="0">
                <a:cs typeface="Arial" panose="020B0604020202020204" pitchFamily="34" charset="0"/>
              </a:rPr>
              <a:t>Category B </a:t>
            </a:r>
            <a:r>
              <a:rPr lang="en-US" altLang="en-US" sz="1400" b="0" dirty="0">
                <a:cs typeface="Arial" panose="020B0604020202020204" pitchFamily="34" charset="0"/>
              </a:rPr>
              <a:t>weeds are weeds that are generally established in scattered populations in some counties of the State. Such weeds are subject to:</a:t>
            </a:r>
          </a:p>
          <a:p>
            <a:pPr marL="0" indent="0" eaLnBrk="1" hangingPunct="1">
              <a:buNone/>
            </a:pPr>
            <a:r>
              <a:rPr lang="en-US" altLang="en-US" sz="1400" b="0" dirty="0">
                <a:cs typeface="Arial" panose="020B0604020202020204" pitchFamily="34" charset="0"/>
              </a:rPr>
              <a:t>     (a) Active exclusion where possible.</a:t>
            </a:r>
          </a:p>
          <a:p>
            <a:pPr marL="0" indent="0" eaLnBrk="1" hangingPunct="1">
              <a:buNone/>
            </a:pPr>
            <a:r>
              <a:rPr lang="en-US" altLang="en-US" sz="1400" b="0" dirty="0">
                <a:cs typeface="Arial" panose="020B0604020202020204" pitchFamily="34" charset="0"/>
              </a:rPr>
              <a:t>     (b) Active eradication from the premises of a dealer of nursery stock.</a:t>
            </a:r>
          </a:p>
          <a:p>
            <a:pPr marL="0" indent="0" eaLnBrk="1" hangingPunct="1">
              <a:buNone/>
            </a:pPr>
            <a:r>
              <a:rPr lang="en-US" altLang="en-US" sz="1400" b="0" dirty="0">
                <a:cs typeface="Arial" panose="020B0604020202020204" pitchFamily="34" charset="0"/>
              </a:rPr>
              <a:t>   </a:t>
            </a:r>
          </a:p>
          <a:p>
            <a:pPr marL="0" indent="0" eaLnBrk="1" hangingPunct="1">
              <a:buNone/>
            </a:pPr>
            <a:r>
              <a:rPr lang="en-US" altLang="en-US" sz="1400" b="0" dirty="0">
                <a:cs typeface="Arial" panose="020B0604020202020204" pitchFamily="34" charset="0"/>
              </a:rPr>
              <a:t>  </a:t>
            </a:r>
            <a:r>
              <a:rPr lang="en-US" altLang="en-US" sz="1400" dirty="0">
                <a:cs typeface="Arial" panose="020B0604020202020204" pitchFamily="34" charset="0"/>
              </a:rPr>
              <a:t>Category C </a:t>
            </a:r>
            <a:r>
              <a:rPr lang="en-US" altLang="en-US" sz="1400" b="0" dirty="0">
                <a:cs typeface="Arial" panose="020B0604020202020204" pitchFamily="34" charset="0"/>
              </a:rPr>
              <a:t>weeds are weeds that are generally established and generally widespread in many counties of the State. Such weeds are subject to active eradication from the premises of a dealer of nursery stock.</a:t>
            </a:r>
          </a:p>
          <a:p>
            <a:pPr marL="0" indent="0" eaLnBrk="1" hangingPunct="1">
              <a:buNone/>
            </a:pPr>
            <a:endParaRPr lang="en-US" altLang="en-US" sz="2400" u="sng" dirty="0">
              <a:cs typeface="Arial" panose="020B0604020202020204" pitchFamily="34" charset="0"/>
            </a:endParaRPr>
          </a:p>
          <a:p>
            <a:pPr eaLnBrk="1" hangingPunct="1"/>
            <a:endParaRPr lang="en-US" altLang="en-US" sz="2400" u="sng" dirty="0">
              <a:cs typeface="Arial" panose="020B0604020202020204" pitchFamily="34" charset="0"/>
            </a:endParaRPr>
          </a:p>
        </p:txBody>
      </p:sp>
    </p:spTree>
    <p:extLst>
      <p:ext uri="{BB962C8B-B14F-4D97-AF65-F5344CB8AC3E}">
        <p14:creationId xmlns:p14="http://schemas.microsoft.com/office/powerpoint/2010/main" val="12382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78CCFF5-221C-4B57-9C15-E6CB97C2BCBC}"/>
              </a:ext>
            </a:extLst>
          </p:cNvPr>
          <p:cNvSpPr txBox="1">
            <a:spLocks/>
          </p:cNvSpPr>
          <p:nvPr/>
        </p:nvSpPr>
        <p:spPr bwMode="auto">
          <a:xfrm>
            <a:off x="0" y="169863"/>
            <a:ext cx="9255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en-US" dirty="0">
                <a:solidFill>
                  <a:srgbClr val="FFFFFF"/>
                </a:solidFill>
                <a:cs typeface="Arial" panose="020B0604020202020204" pitchFamily="34" charset="0"/>
              </a:rPr>
              <a:t>Current Nevada Noxious Weed Statutes</a:t>
            </a:r>
          </a:p>
        </p:txBody>
      </p:sp>
      <p:sp>
        <p:nvSpPr>
          <p:cNvPr id="32771" name="Text Placeholder 2">
            <a:extLst>
              <a:ext uri="{FF2B5EF4-FFF2-40B4-BE49-F238E27FC236}">
                <a16:creationId xmlns:a16="http://schemas.microsoft.com/office/drawing/2014/main" id="{8CD9596C-53BF-455B-8BC0-58E0805849C4}"/>
              </a:ext>
            </a:extLst>
          </p:cNvPr>
          <p:cNvSpPr txBox="1">
            <a:spLocks/>
          </p:cNvSpPr>
          <p:nvPr/>
        </p:nvSpPr>
        <p:spPr bwMode="auto">
          <a:xfrm>
            <a:off x="177800" y="1081088"/>
            <a:ext cx="879475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b="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r>
              <a:rPr lang="en-US" altLang="en-US" u="sng" dirty="0">
                <a:cs typeface="Arial" panose="020B0604020202020204" pitchFamily="34" charset="0"/>
              </a:rPr>
              <a:t>NRS 555.150</a:t>
            </a:r>
            <a:r>
              <a:rPr lang="en-US" altLang="en-US" b="0" dirty="0">
                <a:cs typeface="Arial" panose="020B0604020202020204" pitchFamily="34" charset="0"/>
              </a:rPr>
              <a:t> </a:t>
            </a:r>
            <a:r>
              <a:rPr lang="en-US" altLang="en-US" sz="2800" b="0" dirty="0">
                <a:cs typeface="Arial" panose="020B0604020202020204" pitchFamily="34" charset="0"/>
              </a:rPr>
              <a:t>Every landowner or occupier whether private, city county, or federal </a:t>
            </a:r>
            <a:r>
              <a:rPr lang="en-US" altLang="en-US" sz="2800" b="0" i="1" dirty="0">
                <a:cs typeface="Arial" panose="020B0604020202020204" pitchFamily="34" charset="0"/>
              </a:rPr>
              <a:t>shall</a:t>
            </a:r>
            <a:r>
              <a:rPr lang="en-US" altLang="en-US" sz="2800" b="0" dirty="0">
                <a:cs typeface="Arial" panose="020B0604020202020204" pitchFamily="34" charset="0"/>
              </a:rPr>
              <a:t> control all noxious weeds. (puts responsibility of control on property owner).</a:t>
            </a:r>
          </a:p>
          <a:p>
            <a:pPr eaLnBrk="1" hangingPunct="1"/>
            <a:r>
              <a:rPr lang="en-US" altLang="en-US" u="sng" dirty="0">
                <a:cs typeface="Arial" panose="020B0604020202020204" pitchFamily="34" charset="0"/>
              </a:rPr>
              <a:t>NRS 555.160</a:t>
            </a:r>
            <a:r>
              <a:rPr lang="en-US" altLang="en-US" b="0" dirty="0">
                <a:cs typeface="Arial" panose="020B0604020202020204" pitchFamily="34" charset="0"/>
              </a:rPr>
              <a:t> </a:t>
            </a:r>
            <a:r>
              <a:rPr lang="en-US" altLang="en-US" sz="2800" b="0" dirty="0">
                <a:cs typeface="Arial" panose="020B0604020202020204" pitchFamily="34" charset="0"/>
              </a:rPr>
              <a:t>The State Quarantine Officer may serve notice upon the owner or occupant to control noxious weeds on their property.</a:t>
            </a:r>
          </a:p>
          <a:p>
            <a:pPr lvl="1" eaLnBrk="1" hangingPunct="1"/>
            <a:r>
              <a:rPr lang="en-US" altLang="en-US" sz="2000" dirty="0"/>
              <a:t>In this notice the NDA Noxious Weed Program specifies which noxious weeds are present, effective control measures, and required time range for controls to be completed to gain compliance with statutes </a:t>
            </a:r>
          </a:p>
          <a:p>
            <a:pPr lvl="1" eaLnBrk="1" hangingPunct="1"/>
            <a:endParaRPr lang="en-US" altLang="en-US" sz="2400" u="sng" dirty="0">
              <a:cs typeface="Arial" panose="020B0604020202020204" pitchFamily="34" charset="0"/>
            </a:endParaRPr>
          </a:p>
        </p:txBody>
      </p:sp>
    </p:spTree>
    <p:extLst>
      <p:ext uri="{BB962C8B-B14F-4D97-AF65-F5344CB8AC3E}">
        <p14:creationId xmlns:p14="http://schemas.microsoft.com/office/powerpoint/2010/main" val="2340786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7B67D-9D42-4B17-51EA-5CCCB63681FA}"/>
              </a:ext>
            </a:extLst>
          </p:cNvPr>
          <p:cNvSpPr>
            <a:spLocks noGrp="1"/>
          </p:cNvSpPr>
          <p:nvPr>
            <p:ph type="title"/>
          </p:nvPr>
        </p:nvSpPr>
        <p:spPr>
          <a:xfrm>
            <a:off x="0" y="281252"/>
            <a:ext cx="8737599" cy="641616"/>
          </a:xfrm>
        </p:spPr>
        <p:txBody>
          <a:bodyPr>
            <a:normAutofit fontScale="90000"/>
          </a:bodyPr>
          <a:lstStyle/>
          <a:p>
            <a:r>
              <a:rPr lang="en-US" dirty="0"/>
              <a:t>NDA Noxious Weed Programs</a:t>
            </a:r>
          </a:p>
        </p:txBody>
      </p:sp>
      <p:sp>
        <p:nvSpPr>
          <p:cNvPr id="3" name="Content Placeholder 2">
            <a:extLst>
              <a:ext uri="{FF2B5EF4-FFF2-40B4-BE49-F238E27FC236}">
                <a16:creationId xmlns:a16="http://schemas.microsoft.com/office/drawing/2014/main" id="{AB2E3ECE-DE22-5F42-C0DD-E9C798506E41}"/>
              </a:ext>
            </a:extLst>
          </p:cNvPr>
          <p:cNvSpPr>
            <a:spLocks noGrp="1"/>
          </p:cNvSpPr>
          <p:nvPr>
            <p:ph sz="quarter" idx="10"/>
          </p:nvPr>
        </p:nvSpPr>
        <p:spPr/>
        <p:txBody>
          <a:bodyPr/>
          <a:lstStyle/>
          <a:p>
            <a:r>
              <a:rPr lang="en-US" dirty="0"/>
              <a:t>Outreach and Education</a:t>
            </a:r>
          </a:p>
          <a:p>
            <a:r>
              <a:rPr lang="en-US" dirty="0"/>
              <a:t>Weed Free Certification</a:t>
            </a:r>
          </a:p>
          <a:p>
            <a:r>
              <a:rPr lang="en-US" dirty="0"/>
              <a:t>Regulatory Program</a:t>
            </a:r>
          </a:p>
          <a:p>
            <a:r>
              <a:rPr lang="en-US" dirty="0"/>
              <a:t>Biological Control Program</a:t>
            </a:r>
          </a:p>
          <a:p>
            <a:r>
              <a:rPr lang="en-US" dirty="0"/>
              <a:t>Cooperative Weed Management Subgrants</a:t>
            </a:r>
          </a:p>
        </p:txBody>
      </p:sp>
    </p:spTree>
    <p:extLst>
      <p:ext uri="{BB962C8B-B14F-4D97-AF65-F5344CB8AC3E}">
        <p14:creationId xmlns:p14="http://schemas.microsoft.com/office/powerpoint/2010/main" val="236328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861A533-25A5-48FB-8632-8D34FC51C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03" y="219675"/>
            <a:ext cx="5735994" cy="623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136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5.3"/>
</p:tagLst>
</file>

<file path=ppt/tags/tag2.xml><?xml version="1.0" encoding="utf-8"?>
<p:tagLst xmlns:a="http://schemas.openxmlformats.org/drawingml/2006/main" xmlns:r="http://schemas.openxmlformats.org/officeDocument/2006/relationships" xmlns:p="http://schemas.openxmlformats.org/presentationml/2006/main">
  <p:tag name="TIMING" val="|26.2"/>
</p:tagLst>
</file>

<file path=ppt/tags/tag3.xml><?xml version="1.0" encoding="utf-8"?>
<p:tagLst xmlns:a="http://schemas.openxmlformats.org/drawingml/2006/main" xmlns:r="http://schemas.openxmlformats.org/officeDocument/2006/relationships" xmlns:p="http://schemas.openxmlformats.org/presentationml/2006/main">
  <p:tag name="TIMING" val="|26.2"/>
</p:tagLst>
</file>

<file path=ppt/tags/tag4.xml><?xml version="1.0" encoding="utf-8"?>
<p:tagLst xmlns:a="http://schemas.openxmlformats.org/drawingml/2006/main" xmlns:r="http://schemas.openxmlformats.org/officeDocument/2006/relationships" xmlns:p="http://schemas.openxmlformats.org/presentationml/2006/main">
  <p:tag name="TIMING" val="|26.2"/>
</p:tagLst>
</file>

<file path=ppt/tags/tag5.xml><?xml version="1.0" encoding="utf-8"?>
<p:tagLst xmlns:a="http://schemas.openxmlformats.org/drawingml/2006/main" xmlns:r="http://schemas.openxmlformats.org/officeDocument/2006/relationships" xmlns:p="http://schemas.openxmlformats.org/presentationml/2006/main">
  <p:tag name="TIMING" val="|26.2"/>
</p:tagLst>
</file>

<file path=ppt/tags/tag6.xml><?xml version="1.0" encoding="utf-8"?>
<p:tagLst xmlns:a="http://schemas.openxmlformats.org/drawingml/2006/main" xmlns:r="http://schemas.openxmlformats.org/officeDocument/2006/relationships" xmlns:p="http://schemas.openxmlformats.org/presentationml/2006/main">
  <p:tag name="TIMING" val="|26.2"/>
</p:tagLst>
</file>

<file path=ppt/tags/tag7.xml><?xml version="1.0" encoding="utf-8"?>
<p:tagLst xmlns:a="http://schemas.openxmlformats.org/drawingml/2006/main" xmlns:r="http://schemas.openxmlformats.org/officeDocument/2006/relationships" xmlns:p="http://schemas.openxmlformats.org/presentationml/2006/main">
  <p:tag name="TIMING" val="|0.1|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16761</TotalTime>
  <Words>1133</Words>
  <Application>Microsoft Office PowerPoint</Application>
  <PresentationFormat>On-screen Show (4:3)</PresentationFormat>
  <Paragraphs>182</Paragraphs>
  <Slides>32</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Symbol</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NDA Noxious Weed Programs</vt:lpstr>
      <vt:lpstr>PowerPoint Presentation</vt:lpstr>
      <vt:lpstr>PowerPoint Presentation</vt:lpstr>
      <vt:lpstr>Weed Free Certification</vt:lpstr>
      <vt:lpstr>Early Detection Rapid Response</vt:lpstr>
      <vt:lpstr>Regional Breakout Disscussions</vt:lpstr>
      <vt:lpstr>https://agri.nv.gov/NoxiousWeeds/</vt:lpstr>
      <vt:lpstr>Biocontrol in Nevada</vt:lpstr>
      <vt:lpstr>Jaapiella ivannikovi</vt:lpstr>
      <vt:lpstr>Aulacidea acroptilonica</vt:lpstr>
      <vt:lpstr>Aphthona nigriscutis</vt:lpstr>
      <vt:lpstr>Oberea erythrocephala</vt:lpstr>
      <vt:lpstr>Puccinia punctiformis</vt:lpstr>
      <vt:lpstr>Rust Fungus</vt:lpstr>
      <vt:lpstr>PowerPoint Presentation</vt:lpstr>
      <vt:lpstr>PowerPoint Presentation</vt:lpstr>
      <vt:lpstr>PowerPoint Presentation</vt:lpstr>
      <vt:lpstr>PowerPoint Presentation</vt:lpstr>
      <vt:lpstr>PowerPoint Presentation</vt:lpstr>
      <vt:lpstr>Western Weed Action Plan</vt:lpstr>
      <vt:lpstr>PowerPoint Presentation</vt:lpstr>
      <vt:lpstr>PowerPoint Presentation</vt:lpstr>
      <vt:lpstr>PowerPoint Presentation</vt:lpstr>
      <vt:lpstr>PowerPoint Presentation</vt:lpstr>
      <vt:lpstr>Questions?</vt:lpstr>
    </vt:vector>
  </TitlesOfParts>
  <Company>Department of Agriculture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jdick@agri.nv.gov</dc:creator>
  <cp:lastModifiedBy>Jake Dick</cp:lastModifiedBy>
  <cp:revision>222</cp:revision>
  <cp:lastPrinted>2024-01-16T19:21:42Z</cp:lastPrinted>
  <dcterms:created xsi:type="dcterms:W3CDTF">2016-05-31T20:48:23Z</dcterms:created>
  <dcterms:modified xsi:type="dcterms:W3CDTF">2024-03-04T23:26:57Z</dcterms:modified>
</cp:coreProperties>
</file>